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Bebas Neue"/>
      <p:regular r:id="rId12"/>
    </p:embeddedFont>
    <p:embeddedFont>
      <p:font typeface="Racing Sans One"/>
      <p:regular r:id="rId13"/>
    </p:embeddedFont>
    <p:embeddedFont>
      <p:font typeface="Rubik"/>
      <p:regular r:id="rId14"/>
      <p:bold r:id="rId15"/>
      <p:italic r:id="rId16"/>
      <p:boldItalic r:id="rId17"/>
    </p:embeddedFont>
    <p:embeddedFont>
      <p:font typeface="PT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italic.fntdata"/><Relationship Id="rId21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cingSansOne-regular.fntdata"/><Relationship Id="rId12" Type="http://schemas.openxmlformats.org/officeDocument/2006/relationships/font" Target="fonts/BebasNeue-regular.fntdata"/><Relationship Id="rId15" Type="http://schemas.openxmlformats.org/officeDocument/2006/relationships/font" Target="fonts/Rubik-bold.fntdata"/><Relationship Id="rId14" Type="http://schemas.openxmlformats.org/officeDocument/2006/relationships/font" Target="fonts/Rubik-regular.fntdata"/><Relationship Id="rId17" Type="http://schemas.openxmlformats.org/officeDocument/2006/relationships/font" Target="fonts/Rubik-boldItalic.fntdata"/><Relationship Id="rId16" Type="http://schemas.openxmlformats.org/officeDocument/2006/relationships/font" Target="fonts/Rubik-italic.fntdata"/><Relationship Id="rId19" Type="http://schemas.openxmlformats.org/officeDocument/2006/relationships/font" Target="fonts/PTSans-bold.fntdata"/><Relationship Id="rId18" Type="http://schemas.openxmlformats.org/officeDocument/2006/relationships/font" Target="fonts/PT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4" name="Shape 8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5" name="Google Shape;8485;g33e9ec5665e_1_51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6" name="Google Shape;8486;g33e9ec5665e_1_51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0" name="Shape 8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1" name="Google Shape;8491;g333530bd9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2" name="Google Shape;8492;g333530bd9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6" name="Shape 8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7" name="Google Shape;8497;g333530bd9f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8" name="Google Shape;8498;g333530bd9f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2" name="Shape 8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" name="Google Shape;8503;g33e9ec5665e_4_8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4" name="Google Shape;8504;g33e9ec5665e_4_8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0" name="Shape 8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1" name="Google Shape;8511;g33342abab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2" name="Google Shape;8512;g33342abab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6" name="Shape 8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7" name="Google Shape;8517;g33e9ec5665e_1_51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8" name="Google Shape;8518;g33e9ec5665e_1_51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1275" y="922175"/>
            <a:ext cx="6797700" cy="2882100"/>
          </a:xfrm>
          <a:prstGeom prst="roundRect">
            <a:avLst>
              <a:gd fmla="val 5945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40800" y="4433175"/>
            <a:ext cx="9228600" cy="75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1097607">
            <a:off x="1491829" y="4195734"/>
            <a:ext cx="1091197" cy="478913"/>
            <a:chOff x="2183975" y="2067550"/>
            <a:chExt cx="819400" cy="359650"/>
          </a:xfrm>
        </p:grpSpPr>
        <p:sp>
          <p:nvSpPr>
            <p:cNvPr id="13" name="Google Shape;13;p2"/>
            <p:cNvSpPr/>
            <p:nvPr/>
          </p:nvSpPr>
          <p:spPr>
            <a:xfrm>
              <a:off x="2183975" y="2389025"/>
              <a:ext cx="76425" cy="38175"/>
            </a:xfrm>
            <a:custGeom>
              <a:rect b="b" l="l" r="r" t="t"/>
              <a:pathLst>
                <a:path extrusionOk="0" h="1527" w="3057">
                  <a:moveTo>
                    <a:pt x="2163" y="0"/>
                  </a:moveTo>
                  <a:cubicBezTo>
                    <a:pt x="1160" y="79"/>
                    <a:pt x="0" y="141"/>
                    <a:pt x="94" y="800"/>
                  </a:cubicBezTo>
                  <a:cubicBezTo>
                    <a:pt x="166" y="1384"/>
                    <a:pt x="937" y="1527"/>
                    <a:pt x="1674" y="1527"/>
                  </a:cubicBezTo>
                  <a:cubicBezTo>
                    <a:pt x="2381" y="1527"/>
                    <a:pt x="3057" y="1395"/>
                    <a:pt x="3057" y="1395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92450" y="2067550"/>
              <a:ext cx="45075" cy="28150"/>
            </a:xfrm>
            <a:custGeom>
              <a:rect b="b" l="l" r="r" t="t"/>
              <a:pathLst>
                <a:path extrusionOk="0" h="1126" w="1803">
                  <a:moveTo>
                    <a:pt x="993" y="0"/>
                  </a:moveTo>
                  <a:cubicBezTo>
                    <a:pt x="950" y="0"/>
                    <a:pt x="907" y="2"/>
                    <a:pt x="862" y="6"/>
                  </a:cubicBezTo>
                  <a:cubicBezTo>
                    <a:pt x="376" y="53"/>
                    <a:pt x="0" y="336"/>
                    <a:pt x="16" y="633"/>
                  </a:cubicBezTo>
                  <a:cubicBezTo>
                    <a:pt x="44" y="918"/>
                    <a:pt x="384" y="1126"/>
                    <a:pt x="810" y="1126"/>
                  </a:cubicBezTo>
                  <a:cubicBezTo>
                    <a:pt x="853" y="1126"/>
                    <a:pt x="896" y="1124"/>
                    <a:pt x="941" y="1119"/>
                  </a:cubicBezTo>
                  <a:cubicBezTo>
                    <a:pt x="1427" y="1072"/>
                    <a:pt x="1803" y="790"/>
                    <a:pt x="1787" y="477"/>
                  </a:cubicBezTo>
                  <a:cubicBezTo>
                    <a:pt x="1773" y="206"/>
                    <a:pt x="1422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4550" y="2079000"/>
              <a:ext cx="516875" cy="342950"/>
            </a:xfrm>
            <a:custGeom>
              <a:rect b="b" l="l" r="r" t="t"/>
              <a:pathLst>
                <a:path extrusionOk="0" h="13718" w="20675">
                  <a:moveTo>
                    <a:pt x="9826" y="1"/>
                  </a:moveTo>
                  <a:cubicBezTo>
                    <a:pt x="7386" y="1"/>
                    <a:pt x="4905" y="399"/>
                    <a:pt x="3151" y="1523"/>
                  </a:cubicBezTo>
                  <a:cubicBezTo>
                    <a:pt x="0" y="3530"/>
                    <a:pt x="1270" y="13608"/>
                    <a:pt x="1270" y="13608"/>
                  </a:cubicBezTo>
                  <a:lnTo>
                    <a:pt x="20674" y="13718"/>
                  </a:lnTo>
                  <a:cubicBezTo>
                    <a:pt x="20674" y="13718"/>
                    <a:pt x="20659" y="2088"/>
                    <a:pt x="16082" y="818"/>
                  </a:cubicBezTo>
                  <a:cubicBezTo>
                    <a:pt x="14496" y="372"/>
                    <a:pt x="12180" y="1"/>
                    <a:pt x="9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70825" y="2079050"/>
              <a:ext cx="260600" cy="342900"/>
            </a:xfrm>
            <a:custGeom>
              <a:rect b="b" l="l" r="r" t="t"/>
              <a:pathLst>
                <a:path extrusionOk="0" h="13716" w="10424">
                  <a:moveTo>
                    <a:pt x="0" y="1"/>
                  </a:moveTo>
                  <a:lnTo>
                    <a:pt x="0" y="1"/>
                  </a:lnTo>
                  <a:cubicBezTo>
                    <a:pt x="4828" y="1756"/>
                    <a:pt x="8370" y="7211"/>
                    <a:pt x="8480" y="13716"/>
                  </a:cubicBezTo>
                  <a:lnTo>
                    <a:pt x="10423" y="13716"/>
                  </a:lnTo>
                  <a:cubicBezTo>
                    <a:pt x="10423" y="13716"/>
                    <a:pt x="10408" y="2086"/>
                    <a:pt x="5831" y="816"/>
                  </a:cubicBezTo>
                  <a:cubicBezTo>
                    <a:pt x="4342" y="393"/>
                    <a:pt x="2194" y="4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4550" y="2082600"/>
              <a:ext cx="186525" cy="339350"/>
            </a:xfrm>
            <a:custGeom>
              <a:rect b="b" l="l" r="r" t="t"/>
              <a:pathLst>
                <a:path extrusionOk="0" h="13574" w="7461">
                  <a:moveTo>
                    <a:pt x="7461" y="0"/>
                  </a:moveTo>
                  <a:lnTo>
                    <a:pt x="7461" y="0"/>
                  </a:lnTo>
                  <a:cubicBezTo>
                    <a:pt x="5847" y="188"/>
                    <a:pt x="4342" y="611"/>
                    <a:pt x="3151" y="1379"/>
                  </a:cubicBezTo>
                  <a:cubicBezTo>
                    <a:pt x="0" y="3386"/>
                    <a:pt x="862" y="13574"/>
                    <a:pt x="862" y="13574"/>
                  </a:cubicBezTo>
                  <a:lnTo>
                    <a:pt x="7006" y="13574"/>
                  </a:lnTo>
                  <a:cubicBezTo>
                    <a:pt x="6489" y="12320"/>
                    <a:pt x="3746" y="2100"/>
                    <a:pt x="7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218450" y="2136675"/>
              <a:ext cx="85075" cy="285275"/>
            </a:xfrm>
            <a:custGeom>
              <a:rect b="b" l="l" r="r" t="t"/>
              <a:pathLst>
                <a:path extrusionOk="0" h="11411" w="3403">
                  <a:moveTo>
                    <a:pt x="2195" y="0"/>
                  </a:moveTo>
                  <a:lnTo>
                    <a:pt x="2195" y="0"/>
                  </a:lnTo>
                  <a:cubicBezTo>
                    <a:pt x="1" y="3088"/>
                    <a:pt x="706" y="11411"/>
                    <a:pt x="706" y="11411"/>
                  </a:cubicBezTo>
                  <a:lnTo>
                    <a:pt x="3402" y="11411"/>
                  </a:lnTo>
                  <a:cubicBezTo>
                    <a:pt x="2399" y="9373"/>
                    <a:pt x="1803" y="6771"/>
                    <a:pt x="1803" y="3903"/>
                  </a:cubicBezTo>
                  <a:cubicBezTo>
                    <a:pt x="1803" y="2539"/>
                    <a:pt x="1944" y="1223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34125" y="2405350"/>
              <a:ext cx="769250" cy="21700"/>
            </a:xfrm>
            <a:custGeom>
              <a:rect b="b" l="l" r="r" t="t"/>
              <a:pathLst>
                <a:path extrusionOk="0" h="868" w="30770">
                  <a:moveTo>
                    <a:pt x="28366" y="1"/>
                  </a:moveTo>
                  <a:cubicBezTo>
                    <a:pt x="25060" y="1"/>
                    <a:pt x="17454" y="460"/>
                    <a:pt x="1" y="460"/>
                  </a:cubicBezTo>
                  <a:lnTo>
                    <a:pt x="79" y="868"/>
                  </a:lnTo>
                  <a:lnTo>
                    <a:pt x="30472" y="868"/>
                  </a:lnTo>
                  <a:cubicBezTo>
                    <a:pt x="30597" y="868"/>
                    <a:pt x="30707" y="774"/>
                    <a:pt x="30738" y="633"/>
                  </a:cubicBezTo>
                  <a:cubicBezTo>
                    <a:pt x="30769" y="492"/>
                    <a:pt x="30722" y="335"/>
                    <a:pt x="30613" y="272"/>
                  </a:cubicBezTo>
                  <a:cubicBezTo>
                    <a:pt x="30307" y="73"/>
                    <a:pt x="29672" y="1"/>
                    <a:pt x="2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8675" y="2405300"/>
              <a:ext cx="544700" cy="21750"/>
            </a:xfrm>
            <a:custGeom>
              <a:rect b="b" l="l" r="r" t="t"/>
              <a:pathLst>
                <a:path extrusionOk="0" h="870" w="21788">
                  <a:moveTo>
                    <a:pt x="19365" y="1"/>
                  </a:moveTo>
                  <a:cubicBezTo>
                    <a:pt x="16687" y="1"/>
                    <a:pt x="11205" y="300"/>
                    <a:pt x="0" y="415"/>
                  </a:cubicBezTo>
                  <a:cubicBezTo>
                    <a:pt x="173" y="572"/>
                    <a:pt x="329" y="713"/>
                    <a:pt x="455" y="870"/>
                  </a:cubicBezTo>
                  <a:lnTo>
                    <a:pt x="21490" y="870"/>
                  </a:lnTo>
                  <a:cubicBezTo>
                    <a:pt x="21615" y="870"/>
                    <a:pt x="21725" y="776"/>
                    <a:pt x="21756" y="635"/>
                  </a:cubicBezTo>
                  <a:cubicBezTo>
                    <a:pt x="21787" y="494"/>
                    <a:pt x="21740" y="337"/>
                    <a:pt x="21631" y="274"/>
                  </a:cubicBezTo>
                  <a:cubicBezTo>
                    <a:pt x="21321" y="73"/>
                    <a:pt x="20681" y="1"/>
                    <a:pt x="193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10000" y="2158925"/>
              <a:ext cx="154200" cy="210375"/>
            </a:xfrm>
            <a:custGeom>
              <a:rect b="b" l="l" r="r" t="t"/>
              <a:pathLst>
                <a:path extrusionOk="0" h="8415" w="6168">
                  <a:moveTo>
                    <a:pt x="452" y="1"/>
                  </a:moveTo>
                  <a:cubicBezTo>
                    <a:pt x="194" y="1"/>
                    <a:pt x="0" y="229"/>
                    <a:pt x="0" y="568"/>
                  </a:cubicBezTo>
                  <a:cubicBezTo>
                    <a:pt x="0" y="1195"/>
                    <a:pt x="2602" y="3765"/>
                    <a:pt x="5925" y="8358"/>
                  </a:cubicBezTo>
                  <a:cubicBezTo>
                    <a:pt x="5949" y="8398"/>
                    <a:pt x="5979" y="8415"/>
                    <a:pt x="6007" y="8415"/>
                  </a:cubicBezTo>
                  <a:cubicBezTo>
                    <a:pt x="6090" y="8415"/>
                    <a:pt x="6168" y="8275"/>
                    <a:pt x="6098" y="8170"/>
                  </a:cubicBezTo>
                  <a:cubicBezTo>
                    <a:pt x="2775" y="3562"/>
                    <a:pt x="1004" y="66"/>
                    <a:pt x="502" y="4"/>
                  </a:cubicBezTo>
                  <a:cubicBezTo>
                    <a:pt x="485" y="2"/>
                    <a:pt x="469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34600" y="2331025"/>
              <a:ext cx="30200" cy="40400"/>
            </a:xfrm>
            <a:custGeom>
              <a:rect b="b" l="l" r="r" t="t"/>
              <a:pathLst>
                <a:path extrusionOk="0" h="1616" w="1208">
                  <a:moveTo>
                    <a:pt x="220" y="1"/>
                  </a:moveTo>
                  <a:lnTo>
                    <a:pt x="1" y="251"/>
                  </a:lnTo>
                  <a:lnTo>
                    <a:pt x="988" y="1615"/>
                  </a:lnTo>
                  <a:lnTo>
                    <a:pt x="1208" y="136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56950" y="23632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332" y="1"/>
                  </a:moveTo>
                  <a:cubicBezTo>
                    <a:pt x="278" y="1"/>
                    <a:pt x="206" y="43"/>
                    <a:pt x="141" y="108"/>
                  </a:cubicBezTo>
                  <a:cubicBezTo>
                    <a:pt x="47" y="217"/>
                    <a:pt x="0" y="358"/>
                    <a:pt x="47" y="405"/>
                  </a:cubicBezTo>
                  <a:cubicBezTo>
                    <a:pt x="57" y="425"/>
                    <a:pt x="75" y="434"/>
                    <a:pt x="97" y="434"/>
                  </a:cubicBezTo>
                  <a:cubicBezTo>
                    <a:pt x="146" y="434"/>
                    <a:pt x="218" y="392"/>
                    <a:pt x="282" y="327"/>
                  </a:cubicBezTo>
                  <a:cubicBezTo>
                    <a:pt x="392" y="217"/>
                    <a:pt x="439" y="76"/>
                    <a:pt x="392" y="29"/>
                  </a:cubicBezTo>
                  <a:cubicBezTo>
                    <a:pt x="377" y="10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33325" y="2163250"/>
              <a:ext cx="145200" cy="211525"/>
            </a:xfrm>
            <a:custGeom>
              <a:rect b="b" l="l" r="r" t="t"/>
              <a:pathLst>
                <a:path extrusionOk="0" h="8461" w="5808">
                  <a:moveTo>
                    <a:pt x="5293" y="0"/>
                  </a:moveTo>
                  <a:cubicBezTo>
                    <a:pt x="5277" y="0"/>
                    <a:pt x="5260" y="1"/>
                    <a:pt x="5243" y="3"/>
                  </a:cubicBezTo>
                  <a:cubicBezTo>
                    <a:pt x="4742" y="66"/>
                    <a:pt x="3158" y="3592"/>
                    <a:pt x="71" y="8216"/>
                  </a:cubicBezTo>
                  <a:cubicBezTo>
                    <a:pt x="1" y="8321"/>
                    <a:pt x="78" y="8461"/>
                    <a:pt x="168" y="8461"/>
                  </a:cubicBezTo>
                  <a:cubicBezTo>
                    <a:pt x="198" y="8461"/>
                    <a:pt x="231" y="8444"/>
                    <a:pt x="259" y="8404"/>
                  </a:cubicBezTo>
                  <a:cubicBezTo>
                    <a:pt x="3331" y="3780"/>
                    <a:pt x="5807" y="1194"/>
                    <a:pt x="5776" y="552"/>
                  </a:cubicBezTo>
                  <a:cubicBezTo>
                    <a:pt x="5761" y="227"/>
                    <a:pt x="5553" y="0"/>
                    <a:pt x="5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29600" y="23683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83" y="1"/>
                  </a:moveTo>
                  <a:cubicBezTo>
                    <a:pt x="59" y="1"/>
                    <a:pt x="41" y="10"/>
                    <a:pt x="32" y="29"/>
                  </a:cubicBezTo>
                  <a:cubicBezTo>
                    <a:pt x="0" y="76"/>
                    <a:pt x="47" y="217"/>
                    <a:pt x="141" y="327"/>
                  </a:cubicBezTo>
                  <a:cubicBezTo>
                    <a:pt x="217" y="391"/>
                    <a:pt x="292" y="434"/>
                    <a:pt x="342" y="434"/>
                  </a:cubicBezTo>
                  <a:cubicBezTo>
                    <a:pt x="365" y="434"/>
                    <a:pt x="382" y="425"/>
                    <a:pt x="392" y="405"/>
                  </a:cubicBezTo>
                  <a:cubicBezTo>
                    <a:pt x="439" y="358"/>
                    <a:pt x="392" y="217"/>
                    <a:pt x="282" y="123"/>
                  </a:cubicBezTo>
                  <a:cubicBezTo>
                    <a:pt x="217" y="47"/>
                    <a:pt x="137" y="1"/>
                    <a:pt x="83" y="1"/>
                  </a:cubicBezTo>
                  <a:close/>
                </a:path>
              </a:pathLst>
            </a:custGeom>
            <a:solidFill>
              <a:srgbClr val="869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33325" y="2281650"/>
              <a:ext cx="65650" cy="93125"/>
            </a:xfrm>
            <a:custGeom>
              <a:rect b="b" l="l" r="r" t="t"/>
              <a:pathLst>
                <a:path extrusionOk="0" h="3725" w="2626">
                  <a:moveTo>
                    <a:pt x="2265" y="1"/>
                  </a:moveTo>
                  <a:cubicBezTo>
                    <a:pt x="1638" y="1051"/>
                    <a:pt x="901" y="2226"/>
                    <a:pt x="71" y="3480"/>
                  </a:cubicBezTo>
                  <a:cubicBezTo>
                    <a:pt x="1" y="3585"/>
                    <a:pt x="78" y="3725"/>
                    <a:pt x="161" y="3725"/>
                  </a:cubicBezTo>
                  <a:cubicBezTo>
                    <a:pt x="190" y="3725"/>
                    <a:pt x="219" y="3708"/>
                    <a:pt x="243" y="3668"/>
                  </a:cubicBezTo>
                  <a:cubicBezTo>
                    <a:pt x="1105" y="2399"/>
                    <a:pt x="1904" y="1286"/>
                    <a:pt x="2626" y="314"/>
                  </a:cubicBezTo>
                  <a:cubicBezTo>
                    <a:pt x="2531" y="298"/>
                    <a:pt x="2437" y="251"/>
                    <a:pt x="2375" y="189"/>
                  </a:cubicBezTo>
                  <a:cubicBezTo>
                    <a:pt x="2328" y="126"/>
                    <a:pt x="2296" y="63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17825" y="2244825"/>
              <a:ext cx="50575" cy="68975"/>
            </a:xfrm>
            <a:custGeom>
              <a:rect b="b" l="l" r="r" t="t"/>
              <a:pathLst>
                <a:path extrusionOk="0" h="2759" w="2023">
                  <a:moveTo>
                    <a:pt x="769" y="0"/>
                  </a:moveTo>
                  <a:cubicBezTo>
                    <a:pt x="769" y="0"/>
                    <a:pt x="1" y="1286"/>
                    <a:pt x="1004" y="2759"/>
                  </a:cubicBezTo>
                  <a:lnTo>
                    <a:pt x="2023" y="12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620500" y="2252275"/>
              <a:ext cx="47050" cy="58800"/>
            </a:xfrm>
            <a:custGeom>
              <a:rect b="b" l="l" r="r" t="t"/>
              <a:pathLst>
                <a:path extrusionOk="0" h="2352" w="1882">
                  <a:moveTo>
                    <a:pt x="1113" y="0"/>
                  </a:moveTo>
                  <a:lnTo>
                    <a:pt x="1" y="1113"/>
                  </a:lnTo>
                  <a:lnTo>
                    <a:pt x="988" y="2351"/>
                  </a:lnTo>
                  <a:cubicBezTo>
                    <a:pt x="1881" y="1050"/>
                    <a:pt x="111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67750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59925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50900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44625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42675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41500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89" y="1"/>
                  </a:moveTo>
                  <a:lnTo>
                    <a:pt x="0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42275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48150" y="2138225"/>
              <a:ext cx="7475" cy="18450"/>
            </a:xfrm>
            <a:custGeom>
              <a:rect b="b" l="l" r="r" t="t"/>
              <a:pathLst>
                <a:path extrusionOk="0" h="738" w="299">
                  <a:moveTo>
                    <a:pt x="142" y="1"/>
                  </a:moveTo>
                  <a:lnTo>
                    <a:pt x="1" y="690"/>
                  </a:lnTo>
                  <a:lnTo>
                    <a:pt x="173" y="737"/>
                  </a:lnTo>
                  <a:lnTo>
                    <a:pt x="299" y="3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57175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0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70500" y="2088475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8125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80300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71275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65000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63050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61875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73" y="1"/>
                  </a:moveTo>
                  <a:lnTo>
                    <a:pt x="1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62650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68550" y="2138225"/>
              <a:ext cx="7450" cy="18450"/>
            </a:xfrm>
            <a:custGeom>
              <a:rect b="b" l="l" r="r" t="t"/>
              <a:pathLst>
                <a:path extrusionOk="0" h="738" w="298">
                  <a:moveTo>
                    <a:pt x="141" y="1"/>
                  </a:moveTo>
                  <a:lnTo>
                    <a:pt x="0" y="690"/>
                  </a:lnTo>
                  <a:lnTo>
                    <a:pt x="172" y="737"/>
                  </a:lnTo>
                  <a:lnTo>
                    <a:pt x="298" y="32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77550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1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90875" y="2088475"/>
              <a:ext cx="12575" cy="12550"/>
            </a:xfrm>
            <a:custGeom>
              <a:rect b="b" l="l" r="r" t="t"/>
              <a:pathLst>
                <a:path extrusionOk="0" h="502" w="503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04125" y="2192300"/>
              <a:ext cx="170475" cy="178725"/>
            </a:xfrm>
            <a:custGeom>
              <a:rect b="b" l="l" r="r" t="t"/>
              <a:pathLst>
                <a:path extrusionOk="0" h="7149" w="6819">
                  <a:moveTo>
                    <a:pt x="2649" y="1"/>
                  </a:moveTo>
                  <a:cubicBezTo>
                    <a:pt x="2148" y="95"/>
                    <a:pt x="1677" y="299"/>
                    <a:pt x="1286" y="596"/>
                  </a:cubicBezTo>
                  <a:lnTo>
                    <a:pt x="1411" y="816"/>
                  </a:lnTo>
                  <a:cubicBezTo>
                    <a:pt x="1787" y="534"/>
                    <a:pt x="2226" y="346"/>
                    <a:pt x="2681" y="267"/>
                  </a:cubicBezTo>
                  <a:lnTo>
                    <a:pt x="2649" y="1"/>
                  </a:lnTo>
                  <a:close/>
                  <a:moveTo>
                    <a:pt x="4107" y="95"/>
                  </a:moveTo>
                  <a:lnTo>
                    <a:pt x="4060" y="346"/>
                  </a:lnTo>
                  <a:cubicBezTo>
                    <a:pt x="4499" y="487"/>
                    <a:pt x="4922" y="706"/>
                    <a:pt x="5298" y="1020"/>
                  </a:cubicBezTo>
                  <a:lnTo>
                    <a:pt x="5424" y="800"/>
                  </a:lnTo>
                  <a:cubicBezTo>
                    <a:pt x="5032" y="471"/>
                    <a:pt x="4593" y="236"/>
                    <a:pt x="4107" y="95"/>
                  </a:cubicBezTo>
                  <a:close/>
                  <a:moveTo>
                    <a:pt x="314" y="1850"/>
                  </a:moveTo>
                  <a:cubicBezTo>
                    <a:pt x="110" y="2305"/>
                    <a:pt x="0" y="2791"/>
                    <a:pt x="0" y="3308"/>
                  </a:cubicBezTo>
                  <a:cubicBezTo>
                    <a:pt x="0" y="3355"/>
                    <a:pt x="0" y="3418"/>
                    <a:pt x="16" y="3481"/>
                  </a:cubicBezTo>
                  <a:lnTo>
                    <a:pt x="235" y="3465"/>
                  </a:lnTo>
                  <a:cubicBezTo>
                    <a:pt x="235" y="3418"/>
                    <a:pt x="235" y="3355"/>
                    <a:pt x="235" y="3308"/>
                  </a:cubicBezTo>
                  <a:cubicBezTo>
                    <a:pt x="235" y="2838"/>
                    <a:pt x="329" y="2383"/>
                    <a:pt x="518" y="1976"/>
                  </a:cubicBezTo>
                  <a:lnTo>
                    <a:pt x="314" y="1850"/>
                  </a:lnTo>
                  <a:close/>
                  <a:moveTo>
                    <a:pt x="6411" y="2039"/>
                  </a:moveTo>
                  <a:lnTo>
                    <a:pt x="6207" y="2180"/>
                  </a:lnTo>
                  <a:cubicBezTo>
                    <a:pt x="6442" y="2634"/>
                    <a:pt x="6568" y="3136"/>
                    <a:pt x="6599" y="3637"/>
                  </a:cubicBezTo>
                  <a:lnTo>
                    <a:pt x="6599" y="3653"/>
                  </a:lnTo>
                  <a:lnTo>
                    <a:pt x="6819" y="3637"/>
                  </a:lnTo>
                  <a:cubicBezTo>
                    <a:pt x="6803" y="3073"/>
                    <a:pt x="6662" y="2540"/>
                    <a:pt x="6411" y="2039"/>
                  </a:cubicBezTo>
                  <a:close/>
                  <a:moveTo>
                    <a:pt x="627" y="4938"/>
                  </a:moveTo>
                  <a:lnTo>
                    <a:pt x="424" y="5064"/>
                  </a:lnTo>
                  <a:cubicBezTo>
                    <a:pt x="659" y="5534"/>
                    <a:pt x="1003" y="5973"/>
                    <a:pt x="1395" y="6302"/>
                  </a:cubicBezTo>
                  <a:lnTo>
                    <a:pt x="1536" y="6098"/>
                  </a:lnTo>
                  <a:cubicBezTo>
                    <a:pt x="1160" y="5769"/>
                    <a:pt x="847" y="5377"/>
                    <a:pt x="627" y="4938"/>
                  </a:cubicBezTo>
                  <a:close/>
                  <a:moveTo>
                    <a:pt x="6317" y="5158"/>
                  </a:moveTo>
                  <a:cubicBezTo>
                    <a:pt x="6113" y="5612"/>
                    <a:pt x="5800" y="6004"/>
                    <a:pt x="5424" y="6302"/>
                  </a:cubicBezTo>
                  <a:lnTo>
                    <a:pt x="5549" y="6521"/>
                  </a:lnTo>
                  <a:cubicBezTo>
                    <a:pt x="5972" y="6192"/>
                    <a:pt x="6301" y="5769"/>
                    <a:pt x="6521" y="5267"/>
                  </a:cubicBezTo>
                  <a:lnTo>
                    <a:pt x="6317" y="5158"/>
                  </a:lnTo>
                  <a:close/>
                  <a:moveTo>
                    <a:pt x="2775" y="6756"/>
                  </a:moveTo>
                  <a:lnTo>
                    <a:pt x="2712" y="7023"/>
                  </a:lnTo>
                  <a:cubicBezTo>
                    <a:pt x="2994" y="7101"/>
                    <a:pt x="3292" y="7148"/>
                    <a:pt x="3574" y="7148"/>
                  </a:cubicBezTo>
                  <a:lnTo>
                    <a:pt x="3652" y="7148"/>
                  </a:lnTo>
                  <a:cubicBezTo>
                    <a:pt x="3841" y="7148"/>
                    <a:pt x="4013" y="7133"/>
                    <a:pt x="4185" y="7117"/>
                  </a:cubicBezTo>
                  <a:lnTo>
                    <a:pt x="4138" y="6851"/>
                  </a:lnTo>
                  <a:cubicBezTo>
                    <a:pt x="3982" y="6882"/>
                    <a:pt x="3825" y="6898"/>
                    <a:pt x="3652" y="6898"/>
                  </a:cubicBezTo>
                  <a:lnTo>
                    <a:pt x="3574" y="6882"/>
                  </a:lnTo>
                  <a:cubicBezTo>
                    <a:pt x="3308" y="6882"/>
                    <a:pt x="3041" y="6835"/>
                    <a:pt x="2775" y="6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 rot="-3967129">
            <a:off x="4652628" y="-290862"/>
            <a:ext cx="1248924" cy="1509145"/>
            <a:chOff x="6068875" y="758513"/>
            <a:chExt cx="554100" cy="669550"/>
          </a:xfrm>
        </p:grpSpPr>
        <p:sp>
          <p:nvSpPr>
            <p:cNvPr id="51" name="Google Shape;51;p2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119001" y="1792128"/>
            <a:ext cx="832278" cy="755422"/>
            <a:chOff x="7435952" y="276894"/>
            <a:chExt cx="1111483" cy="1008844"/>
          </a:xfrm>
        </p:grpSpPr>
        <p:sp>
          <p:nvSpPr>
            <p:cNvPr id="66" name="Google Shape;66;p2"/>
            <p:cNvSpPr/>
            <p:nvPr/>
          </p:nvSpPr>
          <p:spPr>
            <a:xfrm>
              <a:off x="8129850" y="867480"/>
              <a:ext cx="364813" cy="418258"/>
            </a:xfrm>
            <a:custGeom>
              <a:rect b="b" l="l" r="r" t="t"/>
              <a:pathLst>
                <a:path extrusionOk="0" h="9939" w="8669">
                  <a:moveTo>
                    <a:pt x="5330" y="1"/>
                  </a:moveTo>
                  <a:lnTo>
                    <a:pt x="1" y="7681"/>
                  </a:lnTo>
                  <a:lnTo>
                    <a:pt x="1615" y="9938"/>
                  </a:lnTo>
                  <a:cubicBezTo>
                    <a:pt x="1615" y="9938"/>
                    <a:pt x="8668" y="8042"/>
                    <a:pt x="8543" y="3480"/>
                  </a:cubicBezTo>
                  <a:cubicBezTo>
                    <a:pt x="7932" y="1537"/>
                    <a:pt x="5330" y="1"/>
                    <a:pt x="5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435952" y="276894"/>
              <a:ext cx="959102" cy="937219"/>
            </a:xfrm>
            <a:custGeom>
              <a:rect b="b" l="l" r="r" t="t"/>
              <a:pathLst>
                <a:path extrusionOk="0" h="22271" w="22791">
                  <a:moveTo>
                    <a:pt x="10906" y="0"/>
                  </a:moveTo>
                  <a:cubicBezTo>
                    <a:pt x="6143" y="0"/>
                    <a:pt x="1714" y="3714"/>
                    <a:pt x="1756" y="4991"/>
                  </a:cubicBezTo>
                  <a:cubicBezTo>
                    <a:pt x="1928" y="10053"/>
                    <a:pt x="11192" y="10414"/>
                    <a:pt x="10471" y="13470"/>
                  </a:cubicBezTo>
                  <a:cubicBezTo>
                    <a:pt x="10258" y="13836"/>
                    <a:pt x="9713" y="13960"/>
                    <a:pt x="8984" y="13960"/>
                  </a:cubicBezTo>
                  <a:cubicBezTo>
                    <a:pt x="7470" y="13960"/>
                    <a:pt x="5161" y="13428"/>
                    <a:pt x="3378" y="13428"/>
                  </a:cubicBezTo>
                  <a:cubicBezTo>
                    <a:pt x="2156" y="13428"/>
                    <a:pt x="1180" y="13678"/>
                    <a:pt x="878" y="14521"/>
                  </a:cubicBezTo>
                  <a:cubicBezTo>
                    <a:pt x="0" y="16997"/>
                    <a:pt x="5659" y="19803"/>
                    <a:pt x="8292" y="20916"/>
                  </a:cubicBezTo>
                  <a:cubicBezTo>
                    <a:pt x="10532" y="21855"/>
                    <a:pt x="12785" y="22271"/>
                    <a:pt x="14676" y="22271"/>
                  </a:cubicBezTo>
                  <a:cubicBezTo>
                    <a:pt x="15657" y="22271"/>
                    <a:pt x="16540" y="22159"/>
                    <a:pt x="17273" y="21950"/>
                  </a:cubicBezTo>
                  <a:cubicBezTo>
                    <a:pt x="19139" y="21417"/>
                    <a:pt x="22665" y="18016"/>
                    <a:pt x="22744" y="14113"/>
                  </a:cubicBezTo>
                  <a:cubicBezTo>
                    <a:pt x="22791" y="11746"/>
                    <a:pt x="20800" y="7373"/>
                    <a:pt x="18700" y="4708"/>
                  </a:cubicBezTo>
                  <a:cubicBezTo>
                    <a:pt x="18135" y="3987"/>
                    <a:pt x="16317" y="915"/>
                    <a:pt x="12587" y="163"/>
                  </a:cubicBezTo>
                  <a:cubicBezTo>
                    <a:pt x="12026" y="51"/>
                    <a:pt x="11464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720892" y="679498"/>
              <a:ext cx="123386" cy="237514"/>
            </a:xfrm>
            <a:custGeom>
              <a:rect b="b" l="l" r="r" t="t"/>
              <a:pathLst>
                <a:path extrusionOk="0" h="5644" w="2932">
                  <a:moveTo>
                    <a:pt x="674" y="1"/>
                  </a:moveTo>
                  <a:lnTo>
                    <a:pt x="674" y="1"/>
                  </a:lnTo>
                  <a:cubicBezTo>
                    <a:pt x="1098" y="2806"/>
                    <a:pt x="0" y="4624"/>
                    <a:pt x="0" y="4624"/>
                  </a:cubicBezTo>
                  <a:lnTo>
                    <a:pt x="2555" y="5643"/>
                  </a:lnTo>
                  <a:cubicBezTo>
                    <a:pt x="1615" y="3198"/>
                    <a:pt x="2932" y="1239"/>
                    <a:pt x="2932" y="1239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561273" y="612881"/>
              <a:ext cx="142491" cy="246730"/>
            </a:xfrm>
            <a:custGeom>
              <a:rect b="b" l="l" r="r" t="t"/>
              <a:pathLst>
                <a:path extrusionOk="0" h="5863" w="3386">
                  <a:moveTo>
                    <a:pt x="878" y="0"/>
                  </a:moveTo>
                  <a:cubicBezTo>
                    <a:pt x="1019" y="3590"/>
                    <a:pt x="0" y="5722"/>
                    <a:pt x="0" y="5722"/>
                  </a:cubicBezTo>
                  <a:lnTo>
                    <a:pt x="2634" y="5863"/>
                  </a:lnTo>
                  <a:cubicBezTo>
                    <a:pt x="1819" y="3010"/>
                    <a:pt x="3386" y="1474"/>
                    <a:pt x="3386" y="147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466924" y="294274"/>
              <a:ext cx="902417" cy="892864"/>
            </a:xfrm>
            <a:custGeom>
              <a:rect b="b" l="l" r="r" t="t"/>
              <a:pathLst>
                <a:path extrusionOk="0" h="21217" w="21444">
                  <a:moveTo>
                    <a:pt x="10024" y="0"/>
                  </a:moveTo>
                  <a:cubicBezTo>
                    <a:pt x="5564" y="0"/>
                    <a:pt x="1715" y="3185"/>
                    <a:pt x="1756" y="4405"/>
                  </a:cubicBezTo>
                  <a:cubicBezTo>
                    <a:pt x="988" y="8042"/>
                    <a:pt x="11020" y="10299"/>
                    <a:pt x="10330" y="13246"/>
                  </a:cubicBezTo>
                  <a:cubicBezTo>
                    <a:pt x="10054" y="13723"/>
                    <a:pt x="9157" y="13860"/>
                    <a:pt x="8019" y="13860"/>
                  </a:cubicBezTo>
                  <a:cubicBezTo>
                    <a:pt x="6510" y="13860"/>
                    <a:pt x="4578" y="13621"/>
                    <a:pt x="3102" y="13621"/>
                  </a:cubicBezTo>
                  <a:cubicBezTo>
                    <a:pt x="1966" y="13621"/>
                    <a:pt x="1101" y="13762"/>
                    <a:pt x="910" y="14264"/>
                  </a:cubicBezTo>
                  <a:cubicBezTo>
                    <a:pt x="1" y="16616"/>
                    <a:pt x="5408" y="18716"/>
                    <a:pt x="7948" y="19782"/>
                  </a:cubicBezTo>
                  <a:cubicBezTo>
                    <a:pt x="10246" y="20738"/>
                    <a:pt x="12413" y="21217"/>
                    <a:pt x="14217" y="21217"/>
                  </a:cubicBezTo>
                  <a:cubicBezTo>
                    <a:pt x="14984" y="21217"/>
                    <a:pt x="15685" y="21130"/>
                    <a:pt x="16302" y="20957"/>
                  </a:cubicBezTo>
                  <a:cubicBezTo>
                    <a:pt x="18120" y="20456"/>
                    <a:pt x="21334" y="17211"/>
                    <a:pt x="21412" y="13449"/>
                  </a:cubicBezTo>
                  <a:cubicBezTo>
                    <a:pt x="21443" y="11161"/>
                    <a:pt x="19703" y="7117"/>
                    <a:pt x="17697" y="4546"/>
                  </a:cubicBezTo>
                  <a:cubicBezTo>
                    <a:pt x="17149" y="3841"/>
                    <a:pt x="15393" y="894"/>
                    <a:pt x="11788" y="173"/>
                  </a:cubicBezTo>
                  <a:cubicBezTo>
                    <a:pt x="11194" y="54"/>
                    <a:pt x="10604" y="0"/>
                    <a:pt x="100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532236" y="902493"/>
              <a:ext cx="645503" cy="269875"/>
            </a:xfrm>
            <a:custGeom>
              <a:rect b="b" l="l" r="r" t="t"/>
              <a:pathLst>
                <a:path extrusionOk="0" h="6413" w="15339">
                  <a:moveTo>
                    <a:pt x="2099" y="1"/>
                  </a:moveTo>
                  <a:cubicBezTo>
                    <a:pt x="898" y="1"/>
                    <a:pt x="63" y="124"/>
                    <a:pt x="48" y="532"/>
                  </a:cubicBezTo>
                  <a:cubicBezTo>
                    <a:pt x="1" y="1771"/>
                    <a:pt x="1646" y="2978"/>
                    <a:pt x="6741" y="5172"/>
                  </a:cubicBezTo>
                  <a:cubicBezTo>
                    <a:pt x="8645" y="5982"/>
                    <a:pt x="10909" y="6413"/>
                    <a:pt x="12601" y="6413"/>
                  </a:cubicBezTo>
                  <a:cubicBezTo>
                    <a:pt x="13987" y="6413"/>
                    <a:pt x="14989" y="6124"/>
                    <a:pt x="15095" y="5517"/>
                  </a:cubicBezTo>
                  <a:cubicBezTo>
                    <a:pt x="15338" y="4195"/>
                    <a:pt x="11823" y="176"/>
                    <a:pt x="10209" y="176"/>
                  </a:cubicBezTo>
                  <a:cubicBezTo>
                    <a:pt x="10159" y="176"/>
                    <a:pt x="10110" y="179"/>
                    <a:pt x="10064" y="188"/>
                  </a:cubicBezTo>
                  <a:cubicBezTo>
                    <a:pt x="9657" y="259"/>
                    <a:pt x="9132" y="286"/>
                    <a:pt x="8535" y="286"/>
                  </a:cubicBezTo>
                  <a:cubicBezTo>
                    <a:pt x="6605" y="286"/>
                    <a:pt x="3927" y="1"/>
                    <a:pt x="209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54035" y="407013"/>
              <a:ext cx="606198" cy="522202"/>
            </a:xfrm>
            <a:custGeom>
              <a:rect b="b" l="l" r="r" t="t"/>
              <a:pathLst>
                <a:path extrusionOk="0" h="12409" w="14405">
                  <a:moveTo>
                    <a:pt x="3614" y="0"/>
                  </a:moveTo>
                  <a:cubicBezTo>
                    <a:pt x="2476" y="0"/>
                    <a:pt x="0" y="2670"/>
                    <a:pt x="1379" y="3419"/>
                  </a:cubicBezTo>
                  <a:cubicBezTo>
                    <a:pt x="5392" y="5613"/>
                    <a:pt x="11458" y="12228"/>
                    <a:pt x="11944" y="12385"/>
                  </a:cubicBezTo>
                  <a:cubicBezTo>
                    <a:pt x="11993" y="12401"/>
                    <a:pt x="12050" y="12408"/>
                    <a:pt x="12113" y="12408"/>
                  </a:cubicBezTo>
                  <a:cubicBezTo>
                    <a:pt x="12783" y="12408"/>
                    <a:pt x="14115" y="11537"/>
                    <a:pt x="14201" y="10849"/>
                  </a:cubicBezTo>
                  <a:cubicBezTo>
                    <a:pt x="14405" y="9172"/>
                    <a:pt x="5047" y="347"/>
                    <a:pt x="3762" y="18"/>
                  </a:cubicBezTo>
                  <a:cubicBezTo>
                    <a:pt x="3716" y="6"/>
                    <a:pt x="3666" y="0"/>
                    <a:pt x="36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667195" y="350707"/>
              <a:ext cx="583390" cy="501245"/>
            </a:xfrm>
            <a:custGeom>
              <a:rect b="b" l="l" r="r" t="t"/>
              <a:pathLst>
                <a:path extrusionOk="0" h="11911" w="13863">
                  <a:moveTo>
                    <a:pt x="4311" y="1"/>
                  </a:moveTo>
                  <a:cubicBezTo>
                    <a:pt x="2794" y="1"/>
                    <a:pt x="0" y="503"/>
                    <a:pt x="1323" y="1826"/>
                  </a:cubicBezTo>
                  <a:cubicBezTo>
                    <a:pt x="3957" y="4459"/>
                    <a:pt x="11386" y="11763"/>
                    <a:pt x="11778" y="11889"/>
                  </a:cubicBezTo>
                  <a:cubicBezTo>
                    <a:pt x="11818" y="11904"/>
                    <a:pt x="11865" y="11911"/>
                    <a:pt x="11916" y="11911"/>
                  </a:cubicBezTo>
                  <a:cubicBezTo>
                    <a:pt x="12462" y="11911"/>
                    <a:pt x="13558" y="11116"/>
                    <a:pt x="13644" y="10557"/>
                  </a:cubicBezTo>
                  <a:cubicBezTo>
                    <a:pt x="13863" y="9177"/>
                    <a:pt x="6120" y="368"/>
                    <a:pt x="5070" y="70"/>
                  </a:cubicBezTo>
                  <a:cubicBezTo>
                    <a:pt x="4917" y="25"/>
                    <a:pt x="4645" y="1"/>
                    <a:pt x="431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78659" y="341281"/>
              <a:ext cx="470230" cy="445107"/>
            </a:xfrm>
            <a:custGeom>
              <a:rect b="b" l="l" r="r" t="t"/>
              <a:pathLst>
                <a:path extrusionOk="0" h="10577" w="11174">
                  <a:moveTo>
                    <a:pt x="1017" y="1"/>
                  </a:moveTo>
                  <a:cubicBezTo>
                    <a:pt x="351" y="1"/>
                    <a:pt x="1" y="154"/>
                    <a:pt x="546" y="624"/>
                  </a:cubicBezTo>
                  <a:cubicBezTo>
                    <a:pt x="3164" y="2896"/>
                    <a:pt x="8399" y="10342"/>
                    <a:pt x="8791" y="10483"/>
                  </a:cubicBezTo>
                  <a:cubicBezTo>
                    <a:pt x="8948" y="10540"/>
                    <a:pt x="9232" y="10577"/>
                    <a:pt x="9544" y="10577"/>
                  </a:cubicBezTo>
                  <a:cubicBezTo>
                    <a:pt x="10169" y="10577"/>
                    <a:pt x="10907" y="10430"/>
                    <a:pt x="10970" y="10013"/>
                  </a:cubicBezTo>
                  <a:cubicBezTo>
                    <a:pt x="11173" y="8649"/>
                    <a:pt x="5217" y="780"/>
                    <a:pt x="4167" y="483"/>
                  </a:cubicBezTo>
                  <a:cubicBezTo>
                    <a:pt x="3663" y="333"/>
                    <a:pt x="1998" y="1"/>
                    <a:pt x="10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53151" y="400533"/>
              <a:ext cx="587303" cy="506126"/>
            </a:xfrm>
            <a:custGeom>
              <a:rect b="b" l="l" r="r" t="t"/>
              <a:pathLst>
                <a:path extrusionOk="0" h="12027" w="13956">
                  <a:moveTo>
                    <a:pt x="2832" y="0"/>
                  </a:moveTo>
                  <a:cubicBezTo>
                    <a:pt x="1736" y="0"/>
                    <a:pt x="1" y="1406"/>
                    <a:pt x="507" y="2852"/>
                  </a:cubicBezTo>
                  <a:cubicBezTo>
                    <a:pt x="946" y="4075"/>
                    <a:pt x="3986" y="5532"/>
                    <a:pt x="6698" y="7648"/>
                  </a:cubicBezTo>
                  <a:cubicBezTo>
                    <a:pt x="8767" y="9278"/>
                    <a:pt x="11589" y="11990"/>
                    <a:pt x="11965" y="12022"/>
                  </a:cubicBezTo>
                  <a:cubicBezTo>
                    <a:pt x="11996" y="12025"/>
                    <a:pt x="12028" y="12026"/>
                    <a:pt x="12062" y="12026"/>
                  </a:cubicBezTo>
                  <a:cubicBezTo>
                    <a:pt x="12685" y="12026"/>
                    <a:pt x="13677" y="11482"/>
                    <a:pt x="13752" y="10768"/>
                  </a:cubicBezTo>
                  <a:cubicBezTo>
                    <a:pt x="13955" y="9090"/>
                    <a:pt x="4378" y="344"/>
                    <a:pt x="3093" y="31"/>
                  </a:cubicBezTo>
                  <a:cubicBezTo>
                    <a:pt x="3012" y="10"/>
                    <a:pt x="2924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01282" y="337956"/>
              <a:ext cx="540087" cy="484201"/>
            </a:xfrm>
            <a:custGeom>
              <a:rect b="b" l="l" r="r" t="t"/>
              <a:pathLst>
                <a:path extrusionOk="0" h="11506" w="1283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8586" y="8806"/>
                    <a:pt x="10592" y="11424"/>
                    <a:pt x="10921" y="11487"/>
                  </a:cubicBezTo>
                  <a:cubicBezTo>
                    <a:pt x="10980" y="11500"/>
                    <a:pt x="11041" y="11506"/>
                    <a:pt x="11104" y="11506"/>
                  </a:cubicBezTo>
                  <a:cubicBezTo>
                    <a:pt x="11648" y="11506"/>
                    <a:pt x="12317" y="11040"/>
                    <a:pt x="12457" y="10436"/>
                  </a:cubicBezTo>
                  <a:cubicBezTo>
                    <a:pt x="12834" y="8932"/>
                    <a:pt x="5326" y="734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905761" y="325542"/>
              <a:ext cx="423981" cy="434207"/>
            </a:xfrm>
            <a:custGeom>
              <a:rect b="b" l="l" r="r" t="t"/>
              <a:pathLst>
                <a:path extrusionOk="0" h="10318" w="10075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162" y="3458"/>
                    <a:pt x="5012" y="5747"/>
                  </a:cubicBezTo>
                  <a:cubicBezTo>
                    <a:pt x="6877" y="8035"/>
                    <a:pt x="7880" y="10120"/>
                    <a:pt x="8147" y="10214"/>
                  </a:cubicBezTo>
                  <a:cubicBezTo>
                    <a:pt x="8323" y="10271"/>
                    <a:pt x="8678" y="10317"/>
                    <a:pt x="9030" y="10317"/>
                  </a:cubicBezTo>
                  <a:cubicBezTo>
                    <a:pt x="9556" y="10317"/>
                    <a:pt x="10075" y="10213"/>
                    <a:pt x="9981" y="9885"/>
                  </a:cubicBezTo>
                  <a:cubicBezTo>
                    <a:pt x="8727" y="5574"/>
                    <a:pt x="4667" y="1389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21674" y="894118"/>
              <a:ext cx="636287" cy="269202"/>
            </a:xfrm>
            <a:custGeom>
              <a:rect b="b" l="l" r="r" t="t"/>
              <a:pathLst>
                <a:path extrusionOk="0" h="6397" w="15120">
                  <a:moveTo>
                    <a:pt x="1787" y="1"/>
                  </a:moveTo>
                  <a:cubicBezTo>
                    <a:pt x="754" y="1"/>
                    <a:pt x="57" y="121"/>
                    <a:pt x="48" y="496"/>
                  </a:cubicBezTo>
                  <a:cubicBezTo>
                    <a:pt x="1" y="1750"/>
                    <a:pt x="2038" y="3067"/>
                    <a:pt x="6992" y="5183"/>
                  </a:cubicBezTo>
                  <a:cubicBezTo>
                    <a:pt x="8837" y="5968"/>
                    <a:pt x="10981" y="6397"/>
                    <a:pt x="12574" y="6397"/>
                  </a:cubicBezTo>
                  <a:cubicBezTo>
                    <a:pt x="13876" y="6397"/>
                    <a:pt x="14808" y="6110"/>
                    <a:pt x="14907" y="5496"/>
                  </a:cubicBezTo>
                  <a:cubicBezTo>
                    <a:pt x="15119" y="4177"/>
                    <a:pt x="11606" y="247"/>
                    <a:pt x="10043" y="247"/>
                  </a:cubicBezTo>
                  <a:cubicBezTo>
                    <a:pt x="9990" y="247"/>
                    <a:pt x="9939" y="252"/>
                    <a:pt x="9891" y="261"/>
                  </a:cubicBezTo>
                  <a:cubicBezTo>
                    <a:pt x="9505" y="338"/>
                    <a:pt x="9005" y="368"/>
                    <a:pt x="8436" y="368"/>
                  </a:cubicBezTo>
                  <a:cubicBezTo>
                    <a:pt x="6443" y="368"/>
                    <a:pt x="3598" y="1"/>
                    <a:pt x="1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086337" y="787439"/>
              <a:ext cx="325214" cy="322815"/>
            </a:xfrm>
            <a:custGeom>
              <a:rect b="b" l="l" r="r" t="t"/>
              <a:pathLst>
                <a:path extrusionOk="0" h="7671" w="7728">
                  <a:moveTo>
                    <a:pt x="5294" y="0"/>
                  </a:moveTo>
                  <a:cubicBezTo>
                    <a:pt x="4546" y="0"/>
                    <a:pt x="604" y="2937"/>
                    <a:pt x="314" y="3533"/>
                  </a:cubicBezTo>
                  <a:cubicBezTo>
                    <a:pt x="0" y="4144"/>
                    <a:pt x="2241" y="7671"/>
                    <a:pt x="2727" y="7671"/>
                  </a:cubicBezTo>
                  <a:cubicBezTo>
                    <a:pt x="5031" y="7671"/>
                    <a:pt x="7727" y="633"/>
                    <a:pt x="5345" y="6"/>
                  </a:cubicBezTo>
                  <a:cubicBezTo>
                    <a:pt x="5330" y="2"/>
                    <a:pt x="5313" y="0"/>
                    <a:pt x="529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102160" y="794719"/>
              <a:ext cx="300174" cy="298407"/>
            </a:xfrm>
            <a:custGeom>
              <a:rect b="b" l="l" r="r" t="t"/>
              <a:pathLst>
                <a:path extrusionOk="0" h="7091" w="7133">
                  <a:moveTo>
                    <a:pt x="4892" y="0"/>
                  </a:moveTo>
                  <a:cubicBezTo>
                    <a:pt x="4206" y="0"/>
                    <a:pt x="542" y="2731"/>
                    <a:pt x="282" y="3281"/>
                  </a:cubicBezTo>
                  <a:cubicBezTo>
                    <a:pt x="0" y="3846"/>
                    <a:pt x="2069" y="7090"/>
                    <a:pt x="2508" y="7090"/>
                  </a:cubicBezTo>
                  <a:cubicBezTo>
                    <a:pt x="4640" y="7090"/>
                    <a:pt x="7132" y="601"/>
                    <a:pt x="4938" y="6"/>
                  </a:cubicBezTo>
                  <a:cubicBezTo>
                    <a:pt x="4924" y="2"/>
                    <a:pt x="4909" y="0"/>
                    <a:pt x="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7493310" y="287036"/>
              <a:ext cx="881292" cy="908309"/>
              <a:chOff x="7493310" y="287036"/>
              <a:chExt cx="881292" cy="908309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7582357" y="575259"/>
                <a:ext cx="28406" cy="27774"/>
              </a:xfrm>
              <a:custGeom>
                <a:rect b="b" l="l" r="r" t="t"/>
                <a:pathLst>
                  <a:path extrusionOk="0" h="660" w="675">
                    <a:moveTo>
                      <a:pt x="283" y="1"/>
                    </a:moveTo>
                    <a:lnTo>
                      <a:pt x="1" y="283"/>
                    </a:lnTo>
                    <a:lnTo>
                      <a:pt x="393" y="659"/>
                    </a:lnTo>
                    <a:lnTo>
                      <a:pt x="675" y="37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626585" y="610230"/>
                <a:ext cx="29037" cy="27774"/>
              </a:xfrm>
              <a:custGeom>
                <a:rect b="b" l="l" r="r" t="t"/>
                <a:pathLst>
                  <a:path extrusionOk="0" h="660" w="690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59"/>
                    </a:lnTo>
                    <a:lnTo>
                      <a:pt x="690" y="3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72750" y="641245"/>
                <a:ext cx="29037" cy="27101"/>
              </a:xfrm>
              <a:custGeom>
                <a:rect b="b" l="l" r="r" t="t"/>
                <a:pathLst>
                  <a:path extrusionOk="0" h="644" w="690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90" y="33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712981" y="668304"/>
                <a:ext cx="28406" cy="27059"/>
              </a:xfrm>
              <a:custGeom>
                <a:rect b="b" l="l" r="r" t="t"/>
                <a:pathLst>
                  <a:path extrusionOk="0" h="643" w="675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2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753212" y="691365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39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7798745" y="719728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850170" y="759959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40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7887791" y="804819"/>
                <a:ext cx="21799" cy="26428"/>
              </a:xfrm>
              <a:custGeom>
                <a:rect b="b" l="l" r="r" t="t"/>
                <a:pathLst>
                  <a:path extrusionOk="0" h="628" w="518">
                    <a:moveTo>
                      <a:pt x="392" y="1"/>
                    </a:moveTo>
                    <a:lnTo>
                      <a:pt x="0" y="79"/>
                    </a:lnTo>
                    <a:lnTo>
                      <a:pt x="125" y="628"/>
                    </a:lnTo>
                    <a:lnTo>
                      <a:pt x="517" y="53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867339" y="852330"/>
                <a:ext cx="27732" cy="23777"/>
              </a:xfrm>
              <a:custGeom>
                <a:rect b="b" l="l" r="r" t="t"/>
                <a:pathLst>
                  <a:path extrusionOk="0" h="565" w="659">
                    <a:moveTo>
                      <a:pt x="486" y="0"/>
                    </a:moveTo>
                    <a:lnTo>
                      <a:pt x="0" y="251"/>
                    </a:lnTo>
                    <a:lnTo>
                      <a:pt x="173" y="564"/>
                    </a:lnTo>
                    <a:lnTo>
                      <a:pt x="658" y="32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828413" y="871436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1"/>
                    </a:moveTo>
                    <a:lnTo>
                      <a:pt x="0" y="16"/>
                    </a:lnTo>
                    <a:lnTo>
                      <a:pt x="32" y="377"/>
                    </a:lnTo>
                    <a:lnTo>
                      <a:pt x="580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774968" y="868153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0"/>
                    </a:moveTo>
                    <a:lnTo>
                      <a:pt x="1" y="32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717610" y="864871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0"/>
                    </a:moveTo>
                    <a:lnTo>
                      <a:pt x="0" y="16"/>
                    </a:lnTo>
                    <a:lnTo>
                      <a:pt x="31" y="376"/>
                    </a:lnTo>
                    <a:lnTo>
                      <a:pt x="580" y="345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664838" y="861546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4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7610720" y="857591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1"/>
                    </a:moveTo>
                    <a:lnTo>
                      <a:pt x="1" y="32"/>
                    </a:lnTo>
                    <a:lnTo>
                      <a:pt x="17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561273" y="859569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499917" y="871436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493310" y="920252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30" y="1"/>
                    </a:moveTo>
                    <a:lnTo>
                      <a:pt x="1" y="110"/>
                    </a:lnTo>
                    <a:lnTo>
                      <a:pt x="173" y="628"/>
                    </a:lnTo>
                    <a:lnTo>
                      <a:pt x="502" y="518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528954" y="975674"/>
                <a:ext cx="27732" cy="25754"/>
              </a:xfrm>
              <a:custGeom>
                <a:rect b="b" l="l" r="r" t="t"/>
                <a:pathLst>
                  <a:path extrusionOk="0" h="612" w="659">
                    <a:moveTo>
                      <a:pt x="204" y="0"/>
                    </a:moveTo>
                    <a:lnTo>
                      <a:pt x="0" y="298"/>
                    </a:lnTo>
                    <a:lnTo>
                      <a:pt x="455" y="612"/>
                    </a:lnTo>
                    <a:lnTo>
                      <a:pt x="659" y="3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582357" y="1016578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189" y="0"/>
                    </a:moveTo>
                    <a:lnTo>
                      <a:pt x="1" y="298"/>
                    </a:lnTo>
                    <a:lnTo>
                      <a:pt x="440" y="611"/>
                    </a:lnTo>
                    <a:lnTo>
                      <a:pt x="644" y="31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631172" y="1044269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205" y="0"/>
                    </a:moveTo>
                    <a:lnTo>
                      <a:pt x="1" y="298"/>
                    </a:lnTo>
                    <a:lnTo>
                      <a:pt x="455" y="612"/>
                    </a:lnTo>
                    <a:lnTo>
                      <a:pt x="643" y="31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689246" y="1074610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30"/>
                    </a:lnTo>
                    <a:lnTo>
                      <a:pt x="502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749929" y="109901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45"/>
                    </a:lnTo>
                    <a:lnTo>
                      <a:pt x="517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805310" y="1123426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1" y="0"/>
                    </a:moveTo>
                    <a:lnTo>
                      <a:pt x="1" y="330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862037" y="114387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1" y="329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925371" y="116235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5" y="0"/>
                    </a:moveTo>
                    <a:lnTo>
                      <a:pt x="1" y="345"/>
                    </a:lnTo>
                    <a:lnTo>
                      <a:pt x="533" y="486"/>
                    </a:lnTo>
                    <a:lnTo>
                      <a:pt x="612" y="1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983403" y="1174851"/>
                <a:ext cx="23819" cy="16538"/>
              </a:xfrm>
              <a:custGeom>
                <a:rect b="b" l="l" r="r" t="t"/>
                <a:pathLst>
                  <a:path extrusionOk="0" h="393" w="566">
                    <a:moveTo>
                      <a:pt x="17" y="1"/>
                    </a:moveTo>
                    <a:lnTo>
                      <a:pt x="1" y="361"/>
                    </a:lnTo>
                    <a:lnTo>
                      <a:pt x="549" y="393"/>
                    </a:lnTo>
                    <a:lnTo>
                      <a:pt x="565" y="3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8039499" y="1178806"/>
                <a:ext cx="23777" cy="16538"/>
              </a:xfrm>
              <a:custGeom>
                <a:rect b="b" l="l" r="r" t="t"/>
                <a:pathLst>
                  <a:path extrusionOk="0" h="393" w="565">
                    <a:moveTo>
                      <a:pt x="16" y="1"/>
                    </a:moveTo>
                    <a:lnTo>
                      <a:pt x="0" y="362"/>
                    </a:lnTo>
                    <a:lnTo>
                      <a:pt x="549" y="393"/>
                    </a:lnTo>
                    <a:lnTo>
                      <a:pt x="564" y="3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099508" y="1174219"/>
                <a:ext cx="25754" cy="19148"/>
              </a:xfrm>
              <a:custGeom>
                <a:rect b="b" l="l" r="r" t="t"/>
                <a:pathLst>
                  <a:path extrusionOk="0" h="455" w="612">
                    <a:moveTo>
                      <a:pt x="533" y="0"/>
                    </a:moveTo>
                    <a:lnTo>
                      <a:pt x="1" y="94"/>
                    </a:lnTo>
                    <a:lnTo>
                      <a:pt x="79" y="455"/>
                    </a:lnTo>
                    <a:lnTo>
                      <a:pt x="612" y="361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164147" y="1153767"/>
                <a:ext cx="27732" cy="23103"/>
              </a:xfrm>
              <a:custGeom>
                <a:rect b="b" l="l" r="r" t="t"/>
                <a:pathLst>
                  <a:path extrusionOk="0" h="549" w="659">
                    <a:moveTo>
                      <a:pt x="502" y="0"/>
                    </a:moveTo>
                    <a:lnTo>
                      <a:pt x="1" y="220"/>
                    </a:lnTo>
                    <a:lnTo>
                      <a:pt x="157" y="549"/>
                    </a:lnTo>
                    <a:lnTo>
                      <a:pt x="659" y="3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222852" y="1110212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272341" y="1058114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0" y="455"/>
                    </a:lnTo>
                    <a:lnTo>
                      <a:pt x="314" y="643"/>
                    </a:lnTo>
                    <a:lnTo>
                      <a:pt x="611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309921" y="1006647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1" y="440"/>
                    </a:lnTo>
                    <a:lnTo>
                      <a:pt x="314" y="644"/>
                    </a:lnTo>
                    <a:lnTo>
                      <a:pt x="612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336980" y="949289"/>
                <a:ext cx="22472" cy="26428"/>
              </a:xfrm>
              <a:custGeom>
                <a:rect b="b" l="l" r="r" t="t"/>
                <a:pathLst>
                  <a:path extrusionOk="0" h="628" w="534">
                    <a:moveTo>
                      <a:pt x="188" y="0"/>
                    </a:moveTo>
                    <a:lnTo>
                      <a:pt x="0" y="518"/>
                    </a:lnTo>
                    <a:lnTo>
                      <a:pt x="345" y="627"/>
                    </a:lnTo>
                    <a:lnTo>
                      <a:pt x="533" y="11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351498" y="894539"/>
                <a:ext cx="18474" cy="24450"/>
              </a:xfrm>
              <a:custGeom>
                <a:rect b="b" l="l" r="r" t="t"/>
                <a:pathLst>
                  <a:path extrusionOk="0" h="581" w="439">
                    <a:moveTo>
                      <a:pt x="94" y="0"/>
                    </a:moveTo>
                    <a:lnTo>
                      <a:pt x="0" y="533"/>
                    </a:lnTo>
                    <a:lnTo>
                      <a:pt x="361" y="580"/>
                    </a:lnTo>
                    <a:lnTo>
                      <a:pt x="439" y="4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358063" y="833856"/>
                <a:ext cx="16538" cy="24450"/>
              </a:xfrm>
              <a:custGeom>
                <a:rect b="b" l="l" r="r" t="t"/>
                <a:pathLst>
                  <a:path extrusionOk="0" h="581" w="393">
                    <a:moveTo>
                      <a:pt x="361" y="0"/>
                    </a:moveTo>
                    <a:lnTo>
                      <a:pt x="1" y="32"/>
                    </a:lnTo>
                    <a:lnTo>
                      <a:pt x="32" y="580"/>
                    </a:lnTo>
                    <a:lnTo>
                      <a:pt x="393" y="54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345565" y="768544"/>
                <a:ext cx="21125" cy="26428"/>
              </a:xfrm>
              <a:custGeom>
                <a:rect b="b" l="l" r="r" t="t"/>
                <a:pathLst>
                  <a:path extrusionOk="0" h="628" w="502">
                    <a:moveTo>
                      <a:pt x="345" y="1"/>
                    </a:moveTo>
                    <a:lnTo>
                      <a:pt x="0" y="110"/>
                    </a:lnTo>
                    <a:lnTo>
                      <a:pt x="157" y="628"/>
                    </a:lnTo>
                    <a:lnTo>
                      <a:pt x="502" y="51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327722" y="699276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46" y="1"/>
                    </a:moveTo>
                    <a:lnTo>
                      <a:pt x="1" y="95"/>
                    </a:lnTo>
                    <a:lnTo>
                      <a:pt x="158" y="628"/>
                    </a:lnTo>
                    <a:lnTo>
                      <a:pt x="502" y="51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300705" y="636616"/>
                <a:ext cx="23777" cy="27774"/>
              </a:xfrm>
              <a:custGeom>
                <a:rect b="b" l="l" r="r" t="t"/>
                <a:pathLst>
                  <a:path extrusionOk="0" h="660" w="565">
                    <a:moveTo>
                      <a:pt x="329" y="1"/>
                    </a:moveTo>
                    <a:lnTo>
                      <a:pt x="0" y="173"/>
                    </a:lnTo>
                    <a:lnTo>
                      <a:pt x="251" y="659"/>
                    </a:lnTo>
                    <a:lnTo>
                      <a:pt x="564" y="487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270995" y="581235"/>
                <a:ext cx="23819" cy="27059"/>
              </a:xfrm>
              <a:custGeom>
                <a:rect b="b" l="l" r="r" t="t"/>
                <a:pathLst>
                  <a:path extrusionOk="0" h="643" w="566">
                    <a:moveTo>
                      <a:pt x="330" y="0"/>
                    </a:moveTo>
                    <a:lnTo>
                      <a:pt x="1" y="157"/>
                    </a:lnTo>
                    <a:lnTo>
                      <a:pt x="252" y="643"/>
                    </a:lnTo>
                    <a:lnTo>
                      <a:pt x="565" y="48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241326" y="531073"/>
                <a:ext cx="23145" cy="27101"/>
              </a:xfrm>
              <a:custGeom>
                <a:rect b="b" l="l" r="r" t="t"/>
                <a:pathLst>
                  <a:path extrusionOk="0" h="644" w="550">
                    <a:moveTo>
                      <a:pt x="314" y="1"/>
                    </a:moveTo>
                    <a:lnTo>
                      <a:pt x="1" y="158"/>
                    </a:lnTo>
                    <a:lnTo>
                      <a:pt x="236" y="643"/>
                    </a:lnTo>
                    <a:lnTo>
                      <a:pt x="549" y="47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209680" y="484235"/>
                <a:ext cx="24450" cy="27774"/>
              </a:xfrm>
              <a:custGeom>
                <a:rect b="b" l="l" r="r" t="t"/>
                <a:pathLst>
                  <a:path extrusionOk="0" h="660" w="581">
                    <a:moveTo>
                      <a:pt x="298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80" y="45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174037" y="438744"/>
                <a:ext cx="24450" cy="27732"/>
              </a:xfrm>
              <a:custGeom>
                <a:rect b="b" l="l" r="r" t="t"/>
                <a:pathLst>
                  <a:path extrusionOk="0" h="659" w="581">
                    <a:moveTo>
                      <a:pt x="299" y="0"/>
                    </a:moveTo>
                    <a:lnTo>
                      <a:pt x="1" y="204"/>
                    </a:lnTo>
                    <a:lnTo>
                      <a:pt x="283" y="659"/>
                    </a:lnTo>
                    <a:lnTo>
                      <a:pt x="581" y="47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138435" y="395188"/>
                <a:ext cx="25081" cy="27774"/>
              </a:xfrm>
              <a:custGeom>
                <a:rect b="b" l="l" r="r" t="t"/>
                <a:pathLst>
                  <a:path extrusionOk="0" h="660" w="596">
                    <a:moveTo>
                      <a:pt x="314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96" y="45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097531" y="356935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220" y="1"/>
                    </a:moveTo>
                    <a:lnTo>
                      <a:pt x="1" y="283"/>
                    </a:lnTo>
                    <a:lnTo>
                      <a:pt x="408" y="628"/>
                    </a:lnTo>
                    <a:lnTo>
                      <a:pt x="643" y="346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053344" y="326594"/>
                <a:ext cx="27059" cy="27101"/>
              </a:xfrm>
              <a:custGeom>
                <a:rect b="b" l="l" r="r" t="t"/>
                <a:pathLst>
                  <a:path extrusionOk="0" h="644" w="643">
                    <a:moveTo>
                      <a:pt x="235" y="1"/>
                    </a:moveTo>
                    <a:lnTo>
                      <a:pt x="0" y="283"/>
                    </a:lnTo>
                    <a:lnTo>
                      <a:pt x="424" y="643"/>
                    </a:lnTo>
                    <a:lnTo>
                      <a:pt x="643" y="361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998595" y="304837"/>
                <a:ext cx="26428" cy="23145"/>
              </a:xfrm>
              <a:custGeom>
                <a:rect b="b" l="l" r="r" t="t"/>
                <a:pathLst>
                  <a:path extrusionOk="0" h="550" w="628">
                    <a:moveTo>
                      <a:pt x="141" y="1"/>
                    </a:moveTo>
                    <a:lnTo>
                      <a:pt x="0" y="330"/>
                    </a:lnTo>
                    <a:lnTo>
                      <a:pt x="486" y="549"/>
                    </a:lnTo>
                    <a:lnTo>
                      <a:pt x="627" y="220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940563" y="29099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4" y="0"/>
                    </a:moveTo>
                    <a:lnTo>
                      <a:pt x="0" y="345"/>
                    </a:lnTo>
                    <a:lnTo>
                      <a:pt x="533" y="486"/>
                    </a:lnTo>
                    <a:lnTo>
                      <a:pt x="611" y="12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868644" y="287036"/>
                <a:ext cx="23145" cy="15192"/>
              </a:xfrm>
              <a:custGeom>
                <a:rect b="b" l="l" r="r" t="t"/>
                <a:pathLst>
                  <a:path extrusionOk="0" h="361" w="550">
                    <a:moveTo>
                      <a:pt x="1" y="0"/>
                    </a:moveTo>
                    <a:lnTo>
                      <a:pt x="1" y="361"/>
                    </a:lnTo>
                    <a:lnTo>
                      <a:pt x="549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802027" y="291665"/>
                <a:ext cx="25754" cy="18474"/>
              </a:xfrm>
              <a:custGeom>
                <a:rect b="b" l="l" r="r" t="t"/>
                <a:pathLst>
                  <a:path extrusionOk="0" h="439" w="612">
                    <a:moveTo>
                      <a:pt x="533" y="0"/>
                    </a:moveTo>
                    <a:lnTo>
                      <a:pt x="0" y="94"/>
                    </a:lnTo>
                    <a:lnTo>
                      <a:pt x="79" y="439"/>
                    </a:lnTo>
                    <a:lnTo>
                      <a:pt x="612" y="345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734064" y="305510"/>
                <a:ext cx="27101" cy="21799"/>
              </a:xfrm>
              <a:custGeom>
                <a:rect b="b" l="l" r="r" t="t"/>
                <a:pathLst>
                  <a:path extrusionOk="0" h="518" w="644">
                    <a:moveTo>
                      <a:pt x="518" y="0"/>
                    </a:moveTo>
                    <a:lnTo>
                      <a:pt x="1" y="188"/>
                    </a:lnTo>
                    <a:lnTo>
                      <a:pt x="126" y="517"/>
                    </a:lnTo>
                    <a:lnTo>
                      <a:pt x="644" y="329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687268" y="327940"/>
                <a:ext cx="27059" cy="21799"/>
              </a:xfrm>
              <a:custGeom>
                <a:rect b="b" l="l" r="r" t="t"/>
                <a:pathLst>
                  <a:path extrusionOk="0" h="518" w="643">
                    <a:moveTo>
                      <a:pt x="502" y="0"/>
                    </a:moveTo>
                    <a:lnTo>
                      <a:pt x="0" y="188"/>
                    </a:lnTo>
                    <a:lnTo>
                      <a:pt x="125" y="517"/>
                    </a:lnTo>
                    <a:lnTo>
                      <a:pt x="643" y="32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7646364" y="347719"/>
                <a:ext cx="27059" cy="23103"/>
              </a:xfrm>
              <a:custGeom>
                <a:rect b="b" l="l" r="r" t="t"/>
                <a:pathLst>
                  <a:path extrusionOk="0" h="549" w="643">
                    <a:moveTo>
                      <a:pt x="486" y="0"/>
                    </a:moveTo>
                    <a:lnTo>
                      <a:pt x="0" y="235"/>
                    </a:lnTo>
                    <a:lnTo>
                      <a:pt x="157" y="549"/>
                    </a:lnTo>
                    <a:lnTo>
                      <a:pt x="643" y="31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600831" y="376756"/>
                <a:ext cx="27774" cy="24408"/>
              </a:xfrm>
              <a:custGeom>
                <a:rect b="b" l="l" r="r" t="t"/>
                <a:pathLst>
                  <a:path extrusionOk="0" h="580" w="660">
                    <a:moveTo>
                      <a:pt x="471" y="0"/>
                    </a:moveTo>
                    <a:lnTo>
                      <a:pt x="1" y="282"/>
                    </a:lnTo>
                    <a:lnTo>
                      <a:pt x="189" y="580"/>
                    </a:lnTo>
                    <a:lnTo>
                      <a:pt x="659" y="29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552015" y="541635"/>
                <a:ext cx="27101" cy="28406"/>
              </a:xfrm>
              <a:custGeom>
                <a:rect b="b" l="l" r="r" t="t"/>
                <a:pathLst>
                  <a:path extrusionOk="0" h="675" w="644">
                    <a:moveTo>
                      <a:pt x="314" y="1"/>
                    </a:moveTo>
                    <a:lnTo>
                      <a:pt x="1" y="236"/>
                    </a:lnTo>
                    <a:lnTo>
                      <a:pt x="330" y="675"/>
                    </a:lnTo>
                    <a:lnTo>
                      <a:pt x="643" y="42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532910" y="500100"/>
                <a:ext cx="23103" cy="26428"/>
              </a:xfrm>
              <a:custGeom>
                <a:rect b="b" l="l" r="r" t="t"/>
                <a:pathLst>
                  <a:path extrusionOk="0" h="628" w="549">
                    <a:moveTo>
                      <a:pt x="392" y="0"/>
                    </a:moveTo>
                    <a:lnTo>
                      <a:pt x="0" y="110"/>
                    </a:lnTo>
                    <a:lnTo>
                      <a:pt x="157" y="627"/>
                    </a:lnTo>
                    <a:lnTo>
                      <a:pt x="549" y="517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531563" y="455871"/>
                <a:ext cx="25123" cy="27774"/>
              </a:xfrm>
              <a:custGeom>
                <a:rect b="b" l="l" r="r" t="t"/>
                <a:pathLst>
                  <a:path extrusionOk="0" h="660" w="597">
                    <a:moveTo>
                      <a:pt x="236" y="1"/>
                    </a:moveTo>
                    <a:lnTo>
                      <a:pt x="1" y="503"/>
                    </a:lnTo>
                    <a:lnTo>
                      <a:pt x="361" y="659"/>
                    </a:lnTo>
                    <a:lnTo>
                      <a:pt x="597" y="173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553362" y="413662"/>
                <a:ext cx="28406" cy="28406"/>
              </a:xfrm>
              <a:custGeom>
                <a:rect b="b" l="l" r="r" t="t"/>
                <a:pathLst>
                  <a:path extrusionOk="0" h="675" w="675">
                    <a:moveTo>
                      <a:pt x="376" y="1"/>
                    </a:moveTo>
                    <a:lnTo>
                      <a:pt x="0" y="393"/>
                    </a:lnTo>
                    <a:lnTo>
                      <a:pt x="298" y="675"/>
                    </a:lnTo>
                    <a:lnTo>
                      <a:pt x="674" y="26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9" name="Google Shape;139;p2"/>
            <p:cNvSpPr/>
            <p:nvPr/>
          </p:nvSpPr>
          <p:spPr>
            <a:xfrm>
              <a:off x="7550711" y="968394"/>
              <a:ext cx="600938" cy="194926"/>
            </a:xfrm>
            <a:custGeom>
              <a:rect b="b" l="l" r="r" t="t"/>
              <a:pathLst>
                <a:path extrusionOk="0" h="4632" w="14280">
                  <a:moveTo>
                    <a:pt x="0" y="1"/>
                  </a:moveTo>
                  <a:lnTo>
                    <a:pt x="0" y="1"/>
                  </a:lnTo>
                  <a:cubicBezTo>
                    <a:pt x="941" y="926"/>
                    <a:pt x="2947" y="1992"/>
                    <a:pt x="6302" y="3418"/>
                  </a:cubicBezTo>
                  <a:cubicBezTo>
                    <a:pt x="8147" y="4203"/>
                    <a:pt x="10291" y="4632"/>
                    <a:pt x="11884" y="4632"/>
                  </a:cubicBezTo>
                  <a:cubicBezTo>
                    <a:pt x="13186" y="4632"/>
                    <a:pt x="14118" y="4345"/>
                    <a:pt x="14217" y="3731"/>
                  </a:cubicBezTo>
                  <a:cubicBezTo>
                    <a:pt x="14280" y="3308"/>
                    <a:pt x="13966" y="2619"/>
                    <a:pt x="13465" y="1882"/>
                  </a:cubicBezTo>
                  <a:cubicBezTo>
                    <a:pt x="12511" y="2138"/>
                    <a:pt x="11331" y="2272"/>
                    <a:pt x="10010" y="2272"/>
                  </a:cubicBezTo>
                  <a:cubicBezTo>
                    <a:pt x="8748" y="2272"/>
                    <a:pt x="7357" y="2150"/>
                    <a:pt x="5910" y="1897"/>
                  </a:cubicBezTo>
                  <a:cubicBezTo>
                    <a:pt x="3590" y="1474"/>
                    <a:pt x="1537" y="80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553067" y="399986"/>
              <a:ext cx="392798" cy="259775"/>
            </a:xfrm>
            <a:custGeom>
              <a:rect b="b" l="l" r="r" t="t"/>
              <a:pathLst>
                <a:path extrusionOk="0" h="6173" w="9334">
                  <a:moveTo>
                    <a:pt x="2848" y="1"/>
                  </a:moveTo>
                  <a:cubicBezTo>
                    <a:pt x="1753" y="1"/>
                    <a:pt x="0" y="1413"/>
                    <a:pt x="509" y="2865"/>
                  </a:cubicBezTo>
                  <a:cubicBezTo>
                    <a:pt x="838" y="3774"/>
                    <a:pt x="2609" y="4824"/>
                    <a:pt x="4615" y="6172"/>
                  </a:cubicBezTo>
                  <a:cubicBezTo>
                    <a:pt x="6010" y="6016"/>
                    <a:pt x="7515" y="5733"/>
                    <a:pt x="9051" y="5310"/>
                  </a:cubicBezTo>
                  <a:cubicBezTo>
                    <a:pt x="9145" y="5279"/>
                    <a:pt x="9239" y="5263"/>
                    <a:pt x="9333" y="5232"/>
                  </a:cubicBezTo>
                  <a:cubicBezTo>
                    <a:pt x="6716" y="2677"/>
                    <a:pt x="3769" y="200"/>
                    <a:pt x="3095" y="28"/>
                  </a:cubicBezTo>
                  <a:cubicBezTo>
                    <a:pt x="3018" y="10"/>
                    <a:pt x="2935" y="1"/>
                    <a:pt x="2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701282" y="337956"/>
              <a:ext cx="393640" cy="275640"/>
            </a:xfrm>
            <a:custGeom>
              <a:rect b="b" l="l" r="r" t="t"/>
              <a:pathLst>
                <a:path extrusionOk="0" h="6550" w="935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6156" y="6330"/>
                    <a:pt x="6266" y="6439"/>
                    <a:pt x="6360" y="6549"/>
                  </a:cubicBezTo>
                  <a:cubicBezTo>
                    <a:pt x="7426" y="6236"/>
                    <a:pt x="8429" y="5875"/>
                    <a:pt x="9354" y="5499"/>
                  </a:cubicBezTo>
                  <a:cubicBezTo>
                    <a:pt x="7269" y="3007"/>
                    <a:pt x="4824" y="499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905761" y="325542"/>
              <a:ext cx="300637" cy="235914"/>
            </a:xfrm>
            <a:custGeom>
              <a:rect b="b" l="l" r="r" t="t"/>
              <a:pathLst>
                <a:path extrusionOk="0" h="5606" w="7144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053" y="3364"/>
                    <a:pt x="4902" y="5606"/>
                  </a:cubicBezTo>
                  <a:cubicBezTo>
                    <a:pt x="5717" y="5261"/>
                    <a:pt x="6470" y="4885"/>
                    <a:pt x="7144" y="4493"/>
                  </a:cubicBezTo>
                  <a:cubicBezTo>
                    <a:pt x="5733" y="2565"/>
                    <a:pt x="4275" y="1170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154931" y="905733"/>
              <a:ext cx="186047" cy="187393"/>
            </a:xfrm>
            <a:custGeom>
              <a:rect b="b" l="l" r="r" t="t"/>
              <a:pathLst>
                <a:path extrusionOk="0" h="4453" w="4421">
                  <a:moveTo>
                    <a:pt x="4420" y="1"/>
                  </a:moveTo>
                  <a:cubicBezTo>
                    <a:pt x="3684" y="847"/>
                    <a:pt x="2524" y="1741"/>
                    <a:pt x="1129" y="2446"/>
                  </a:cubicBezTo>
                  <a:cubicBezTo>
                    <a:pt x="753" y="2650"/>
                    <a:pt x="361" y="2807"/>
                    <a:pt x="0" y="2963"/>
                  </a:cubicBezTo>
                  <a:cubicBezTo>
                    <a:pt x="502" y="3763"/>
                    <a:pt x="1050" y="4452"/>
                    <a:pt x="1254" y="4452"/>
                  </a:cubicBezTo>
                  <a:cubicBezTo>
                    <a:pt x="2555" y="4452"/>
                    <a:pt x="3997" y="2023"/>
                    <a:pt x="44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867886" y="911667"/>
              <a:ext cx="167025" cy="56096"/>
            </a:xfrm>
            <a:custGeom>
              <a:rect b="b" l="l" r="r" t="t"/>
              <a:pathLst>
                <a:path extrusionOk="0" h="1333" w="3969">
                  <a:moveTo>
                    <a:pt x="1853" y="1"/>
                  </a:moveTo>
                  <a:cubicBezTo>
                    <a:pt x="1367" y="1"/>
                    <a:pt x="435" y="120"/>
                    <a:pt x="254" y="314"/>
                  </a:cubicBezTo>
                  <a:cubicBezTo>
                    <a:pt x="1" y="609"/>
                    <a:pt x="2909" y="1333"/>
                    <a:pt x="3639" y="1333"/>
                  </a:cubicBezTo>
                  <a:cubicBezTo>
                    <a:pt x="3723" y="1333"/>
                    <a:pt x="3778" y="1323"/>
                    <a:pt x="3796" y="1302"/>
                  </a:cubicBezTo>
                  <a:cubicBezTo>
                    <a:pt x="3968" y="1082"/>
                    <a:pt x="2370" y="79"/>
                    <a:pt x="2088" y="17"/>
                  </a:cubicBezTo>
                  <a:cubicBezTo>
                    <a:pt x="2036" y="6"/>
                    <a:pt x="1954" y="1"/>
                    <a:pt x="185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524998" y="903292"/>
              <a:ext cx="275767" cy="58873"/>
            </a:xfrm>
            <a:custGeom>
              <a:rect b="b" l="l" r="r" t="t"/>
              <a:pathLst>
                <a:path extrusionOk="0" h="1399" w="6553">
                  <a:moveTo>
                    <a:pt x="1340" y="0"/>
                  </a:moveTo>
                  <a:cubicBezTo>
                    <a:pt x="831" y="0"/>
                    <a:pt x="466" y="22"/>
                    <a:pt x="376" y="75"/>
                  </a:cubicBezTo>
                  <a:cubicBezTo>
                    <a:pt x="0" y="310"/>
                    <a:pt x="894" y="1297"/>
                    <a:pt x="1066" y="1375"/>
                  </a:cubicBezTo>
                  <a:cubicBezTo>
                    <a:pt x="1095" y="1391"/>
                    <a:pt x="1126" y="1399"/>
                    <a:pt x="1160" y="1399"/>
                  </a:cubicBezTo>
                  <a:cubicBezTo>
                    <a:pt x="1462" y="1399"/>
                    <a:pt x="1992" y="835"/>
                    <a:pt x="2978" y="764"/>
                  </a:cubicBezTo>
                  <a:cubicBezTo>
                    <a:pt x="4687" y="654"/>
                    <a:pt x="6552" y="545"/>
                    <a:pt x="6364" y="419"/>
                  </a:cubicBezTo>
                  <a:cubicBezTo>
                    <a:pt x="6101" y="228"/>
                    <a:pt x="2975" y="0"/>
                    <a:pt x="134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8118824" y="803262"/>
              <a:ext cx="200397" cy="185710"/>
            </a:xfrm>
            <a:custGeom>
              <a:rect b="b" l="l" r="r" t="t"/>
              <a:pathLst>
                <a:path extrusionOk="0" h="4413" w="4762">
                  <a:moveTo>
                    <a:pt x="4533" y="0"/>
                  </a:moveTo>
                  <a:cubicBezTo>
                    <a:pt x="4150" y="0"/>
                    <a:pt x="460" y="2725"/>
                    <a:pt x="231" y="3000"/>
                  </a:cubicBezTo>
                  <a:cubicBezTo>
                    <a:pt x="1" y="3277"/>
                    <a:pt x="313" y="4412"/>
                    <a:pt x="650" y="4412"/>
                  </a:cubicBezTo>
                  <a:cubicBezTo>
                    <a:pt x="657" y="4412"/>
                    <a:pt x="663" y="4412"/>
                    <a:pt x="670" y="4411"/>
                  </a:cubicBezTo>
                  <a:cubicBezTo>
                    <a:pt x="1125" y="4348"/>
                    <a:pt x="1501" y="3188"/>
                    <a:pt x="1673" y="2890"/>
                  </a:cubicBezTo>
                  <a:cubicBezTo>
                    <a:pt x="1830" y="2608"/>
                    <a:pt x="4761" y="163"/>
                    <a:pt x="4557" y="6"/>
                  </a:cubicBezTo>
                  <a:cubicBezTo>
                    <a:pt x="4552" y="2"/>
                    <a:pt x="4544" y="0"/>
                    <a:pt x="4533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563882" y="406803"/>
              <a:ext cx="149814" cy="136095"/>
            </a:xfrm>
            <a:custGeom>
              <a:rect b="b" l="l" r="r" t="t"/>
              <a:pathLst>
                <a:path extrusionOk="0" h="3234" w="3560">
                  <a:moveTo>
                    <a:pt x="2522" y="1"/>
                  </a:moveTo>
                  <a:cubicBezTo>
                    <a:pt x="2146" y="1"/>
                    <a:pt x="1678" y="153"/>
                    <a:pt x="1145" y="634"/>
                  </a:cubicBezTo>
                  <a:cubicBezTo>
                    <a:pt x="1" y="1653"/>
                    <a:pt x="283" y="2750"/>
                    <a:pt x="800" y="3205"/>
                  </a:cubicBezTo>
                  <a:cubicBezTo>
                    <a:pt x="821" y="3224"/>
                    <a:pt x="839" y="3233"/>
                    <a:pt x="854" y="3233"/>
                  </a:cubicBezTo>
                  <a:cubicBezTo>
                    <a:pt x="1035" y="3233"/>
                    <a:pt x="889" y="1939"/>
                    <a:pt x="1757" y="1245"/>
                  </a:cubicBezTo>
                  <a:cubicBezTo>
                    <a:pt x="2587" y="587"/>
                    <a:pt x="3559" y="509"/>
                    <a:pt x="3481" y="415"/>
                  </a:cubicBezTo>
                  <a:cubicBezTo>
                    <a:pt x="3398" y="304"/>
                    <a:pt x="3052" y="1"/>
                    <a:pt x="252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722197" y="344437"/>
              <a:ext cx="178598" cy="61483"/>
            </a:xfrm>
            <a:custGeom>
              <a:rect b="b" l="l" r="r" t="t"/>
              <a:pathLst>
                <a:path extrusionOk="0" h="1461" w="4244">
                  <a:moveTo>
                    <a:pt x="2365" y="0"/>
                  </a:moveTo>
                  <a:cubicBezTo>
                    <a:pt x="2106" y="0"/>
                    <a:pt x="1816" y="24"/>
                    <a:pt x="1490" y="78"/>
                  </a:cubicBezTo>
                  <a:cubicBezTo>
                    <a:pt x="1" y="329"/>
                    <a:pt x="16" y="972"/>
                    <a:pt x="346" y="1379"/>
                  </a:cubicBezTo>
                  <a:cubicBezTo>
                    <a:pt x="393" y="1436"/>
                    <a:pt x="452" y="1460"/>
                    <a:pt x="525" y="1460"/>
                  </a:cubicBezTo>
                  <a:cubicBezTo>
                    <a:pt x="819" y="1460"/>
                    <a:pt x="1346" y="1069"/>
                    <a:pt x="2274" y="768"/>
                  </a:cubicBezTo>
                  <a:cubicBezTo>
                    <a:pt x="2606" y="663"/>
                    <a:pt x="2947" y="630"/>
                    <a:pt x="3249" y="630"/>
                  </a:cubicBezTo>
                  <a:cubicBezTo>
                    <a:pt x="3746" y="630"/>
                    <a:pt x="4139" y="718"/>
                    <a:pt x="4222" y="718"/>
                  </a:cubicBezTo>
                  <a:cubicBezTo>
                    <a:pt x="4239" y="718"/>
                    <a:pt x="4243" y="714"/>
                    <a:pt x="4233" y="705"/>
                  </a:cubicBezTo>
                  <a:cubicBezTo>
                    <a:pt x="3839" y="324"/>
                    <a:pt x="3310" y="0"/>
                    <a:pt x="236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919858" y="334842"/>
              <a:ext cx="169130" cy="58958"/>
            </a:xfrm>
            <a:custGeom>
              <a:rect b="b" l="l" r="r" t="t"/>
              <a:pathLst>
                <a:path extrusionOk="0" h="1401" w="4019">
                  <a:moveTo>
                    <a:pt x="673" y="1"/>
                  </a:moveTo>
                  <a:cubicBezTo>
                    <a:pt x="1" y="1"/>
                    <a:pt x="106" y="290"/>
                    <a:pt x="382" y="730"/>
                  </a:cubicBezTo>
                  <a:cubicBezTo>
                    <a:pt x="538" y="973"/>
                    <a:pt x="845" y="1029"/>
                    <a:pt x="1246" y="1029"/>
                  </a:cubicBezTo>
                  <a:cubicBezTo>
                    <a:pt x="1491" y="1029"/>
                    <a:pt x="1772" y="1008"/>
                    <a:pt x="2075" y="996"/>
                  </a:cubicBezTo>
                  <a:cubicBezTo>
                    <a:pt x="2081" y="996"/>
                    <a:pt x="2086" y="996"/>
                    <a:pt x="2092" y="996"/>
                  </a:cubicBezTo>
                  <a:cubicBezTo>
                    <a:pt x="2460" y="996"/>
                    <a:pt x="3736" y="1400"/>
                    <a:pt x="3972" y="1400"/>
                  </a:cubicBezTo>
                  <a:cubicBezTo>
                    <a:pt x="4006" y="1400"/>
                    <a:pt x="4019" y="1392"/>
                    <a:pt x="4003" y="1372"/>
                  </a:cubicBezTo>
                  <a:cubicBezTo>
                    <a:pt x="3345" y="526"/>
                    <a:pt x="1934" y="134"/>
                    <a:pt x="1323" y="56"/>
                  </a:cubicBezTo>
                  <a:cubicBezTo>
                    <a:pt x="1053" y="18"/>
                    <a:pt x="839" y="1"/>
                    <a:pt x="67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8172732" y="958673"/>
              <a:ext cx="374703" cy="307286"/>
            </a:xfrm>
            <a:custGeom>
              <a:rect b="b" l="l" r="r" t="t"/>
              <a:pathLst>
                <a:path extrusionOk="0" h="7302" w="8904">
                  <a:moveTo>
                    <a:pt x="5820" y="1"/>
                  </a:moveTo>
                  <a:cubicBezTo>
                    <a:pt x="4732" y="1"/>
                    <a:pt x="3558" y="4123"/>
                    <a:pt x="0" y="6078"/>
                  </a:cubicBezTo>
                  <a:lnTo>
                    <a:pt x="1019" y="7301"/>
                  </a:lnTo>
                  <a:cubicBezTo>
                    <a:pt x="1019" y="7301"/>
                    <a:pt x="8903" y="4589"/>
                    <a:pt x="6490" y="561"/>
                  </a:cubicBezTo>
                  <a:cubicBezTo>
                    <a:pt x="6257" y="170"/>
                    <a:pt x="6040" y="1"/>
                    <a:pt x="58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400945" y="1002565"/>
              <a:ext cx="52814" cy="45870"/>
            </a:xfrm>
            <a:custGeom>
              <a:rect b="b" l="l" r="r" t="t"/>
              <a:pathLst>
                <a:path extrusionOk="0" h="1090" w="1255">
                  <a:moveTo>
                    <a:pt x="638" y="1"/>
                  </a:moveTo>
                  <a:cubicBezTo>
                    <a:pt x="589" y="1"/>
                    <a:pt x="538" y="7"/>
                    <a:pt x="487" y="20"/>
                  </a:cubicBezTo>
                  <a:cubicBezTo>
                    <a:pt x="189" y="114"/>
                    <a:pt x="1" y="411"/>
                    <a:pt x="79" y="694"/>
                  </a:cubicBezTo>
                  <a:cubicBezTo>
                    <a:pt x="144" y="940"/>
                    <a:pt x="370" y="1090"/>
                    <a:pt x="614" y="1090"/>
                  </a:cubicBezTo>
                  <a:cubicBezTo>
                    <a:pt x="665" y="1090"/>
                    <a:pt x="717" y="1083"/>
                    <a:pt x="769" y="1070"/>
                  </a:cubicBezTo>
                  <a:cubicBezTo>
                    <a:pt x="1082" y="991"/>
                    <a:pt x="1255" y="694"/>
                    <a:pt x="1176" y="396"/>
                  </a:cubicBezTo>
                  <a:cubicBezTo>
                    <a:pt x="1111" y="160"/>
                    <a:pt x="892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6129533" y="4296671"/>
            <a:ext cx="538970" cy="475799"/>
            <a:chOff x="3503083" y="4268071"/>
            <a:chExt cx="538970" cy="475799"/>
          </a:xfrm>
        </p:grpSpPr>
        <p:sp>
          <p:nvSpPr>
            <p:cNvPr id="153" name="Google Shape;153;p2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4" name="Google Shape;154;p2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8" name="Google Shape;218;p2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"/>
          <p:cNvGrpSpPr/>
          <p:nvPr/>
        </p:nvGrpSpPr>
        <p:grpSpPr>
          <a:xfrm rot="-889676">
            <a:off x="412782" y="1994294"/>
            <a:ext cx="774445" cy="1697916"/>
            <a:chOff x="3350150" y="1475625"/>
            <a:chExt cx="433400" cy="950250"/>
          </a:xfrm>
        </p:grpSpPr>
        <p:sp>
          <p:nvSpPr>
            <p:cNvPr id="222" name="Google Shape;222;p2"/>
            <p:cNvSpPr/>
            <p:nvPr/>
          </p:nvSpPr>
          <p:spPr>
            <a:xfrm>
              <a:off x="3357200" y="1475625"/>
              <a:ext cx="367575" cy="50950"/>
            </a:xfrm>
            <a:custGeom>
              <a:rect b="b" l="l" r="r" t="t"/>
              <a:pathLst>
                <a:path extrusionOk="0" h="2038" w="14703">
                  <a:moveTo>
                    <a:pt x="7884" y="1"/>
                  </a:moveTo>
                  <a:cubicBezTo>
                    <a:pt x="5350" y="1"/>
                    <a:pt x="2744" y="471"/>
                    <a:pt x="0" y="1724"/>
                  </a:cubicBezTo>
                  <a:lnTo>
                    <a:pt x="63" y="2037"/>
                  </a:lnTo>
                  <a:lnTo>
                    <a:pt x="14703" y="1347"/>
                  </a:lnTo>
                  <a:lnTo>
                    <a:pt x="14703" y="940"/>
                  </a:lnTo>
                  <a:cubicBezTo>
                    <a:pt x="12457" y="394"/>
                    <a:pt x="10201" y="1"/>
                    <a:pt x="7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364650" y="1485425"/>
              <a:ext cx="363650" cy="74450"/>
            </a:xfrm>
            <a:custGeom>
              <a:rect b="b" l="l" r="r" t="t"/>
              <a:pathLst>
                <a:path extrusionOk="0" h="2978" w="14546">
                  <a:moveTo>
                    <a:pt x="8348" y="0"/>
                  </a:moveTo>
                  <a:cubicBezTo>
                    <a:pt x="5797" y="0"/>
                    <a:pt x="3335" y="470"/>
                    <a:pt x="0" y="1457"/>
                  </a:cubicBezTo>
                  <a:lnTo>
                    <a:pt x="47" y="2977"/>
                  </a:lnTo>
                  <a:lnTo>
                    <a:pt x="14546" y="2366"/>
                  </a:lnTo>
                  <a:lnTo>
                    <a:pt x="14311" y="705"/>
                  </a:lnTo>
                  <a:cubicBezTo>
                    <a:pt x="12043" y="241"/>
                    <a:pt x="10172" y="0"/>
                    <a:pt x="8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23425" y="2389425"/>
              <a:ext cx="50175" cy="35675"/>
            </a:xfrm>
            <a:custGeom>
              <a:rect b="b" l="l" r="r" t="t"/>
              <a:pathLst>
                <a:path extrusionOk="0" h="1427" w="2007">
                  <a:moveTo>
                    <a:pt x="2007" y="0"/>
                  </a:moveTo>
                  <a:lnTo>
                    <a:pt x="0" y="314"/>
                  </a:lnTo>
                  <a:lnTo>
                    <a:pt x="141" y="1395"/>
                  </a:lnTo>
                  <a:lnTo>
                    <a:pt x="1819" y="14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718875" y="2394500"/>
              <a:ext cx="57625" cy="31375"/>
            </a:xfrm>
            <a:custGeom>
              <a:rect b="b" l="l" r="r" t="t"/>
              <a:pathLst>
                <a:path extrusionOk="0" h="1255" w="2305">
                  <a:moveTo>
                    <a:pt x="2305" y="1"/>
                  </a:moveTo>
                  <a:lnTo>
                    <a:pt x="1" y="63"/>
                  </a:lnTo>
                  <a:lnTo>
                    <a:pt x="236" y="1255"/>
                  </a:lnTo>
                  <a:lnTo>
                    <a:pt x="2305" y="119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350150" y="1505250"/>
              <a:ext cx="433400" cy="908725"/>
            </a:xfrm>
            <a:custGeom>
              <a:rect b="b" l="l" r="r" t="t"/>
              <a:pathLst>
                <a:path extrusionOk="0" h="36349" w="17336">
                  <a:moveTo>
                    <a:pt x="9540" y="1"/>
                  </a:moveTo>
                  <a:cubicBezTo>
                    <a:pt x="5192" y="1"/>
                    <a:pt x="1588" y="979"/>
                    <a:pt x="455" y="1260"/>
                  </a:cubicBezTo>
                  <a:cubicBezTo>
                    <a:pt x="235" y="1307"/>
                    <a:pt x="79" y="1495"/>
                    <a:pt x="79" y="1714"/>
                  </a:cubicBezTo>
                  <a:cubicBezTo>
                    <a:pt x="0" y="4583"/>
                    <a:pt x="533" y="14943"/>
                    <a:pt x="988" y="19034"/>
                  </a:cubicBezTo>
                  <a:cubicBezTo>
                    <a:pt x="1285" y="21715"/>
                    <a:pt x="2367" y="32311"/>
                    <a:pt x="2665" y="35822"/>
                  </a:cubicBezTo>
                  <a:cubicBezTo>
                    <a:pt x="2681" y="36088"/>
                    <a:pt x="2900" y="36292"/>
                    <a:pt x="3166" y="36292"/>
                  </a:cubicBezTo>
                  <a:lnTo>
                    <a:pt x="4687" y="36292"/>
                  </a:lnTo>
                  <a:cubicBezTo>
                    <a:pt x="4906" y="36292"/>
                    <a:pt x="5094" y="36104"/>
                    <a:pt x="5110" y="35884"/>
                  </a:cubicBezTo>
                  <a:cubicBezTo>
                    <a:pt x="5361" y="32781"/>
                    <a:pt x="7289" y="12890"/>
                    <a:pt x="7289" y="10178"/>
                  </a:cubicBezTo>
                  <a:cubicBezTo>
                    <a:pt x="7289" y="9849"/>
                    <a:pt x="7640" y="9628"/>
                    <a:pt x="7988" y="9628"/>
                  </a:cubicBezTo>
                  <a:cubicBezTo>
                    <a:pt x="8285" y="9628"/>
                    <a:pt x="8580" y="9789"/>
                    <a:pt x="8652" y="10178"/>
                  </a:cubicBezTo>
                  <a:cubicBezTo>
                    <a:pt x="9060" y="12420"/>
                    <a:pt x="13841" y="32687"/>
                    <a:pt x="14530" y="35869"/>
                  </a:cubicBezTo>
                  <a:cubicBezTo>
                    <a:pt x="14577" y="36119"/>
                    <a:pt x="14781" y="36245"/>
                    <a:pt x="15032" y="36307"/>
                  </a:cubicBezTo>
                  <a:cubicBezTo>
                    <a:pt x="15128" y="36336"/>
                    <a:pt x="15268" y="36349"/>
                    <a:pt x="15431" y="36349"/>
                  </a:cubicBezTo>
                  <a:cubicBezTo>
                    <a:pt x="16067" y="36349"/>
                    <a:pt x="17061" y="36159"/>
                    <a:pt x="17211" y="36010"/>
                  </a:cubicBezTo>
                  <a:cubicBezTo>
                    <a:pt x="17289" y="35931"/>
                    <a:pt x="17336" y="35822"/>
                    <a:pt x="17320" y="35712"/>
                  </a:cubicBezTo>
                  <a:cubicBezTo>
                    <a:pt x="17242" y="31182"/>
                    <a:pt x="16035" y="13157"/>
                    <a:pt x="16035" y="11072"/>
                  </a:cubicBezTo>
                  <a:cubicBezTo>
                    <a:pt x="16035" y="5116"/>
                    <a:pt x="15627" y="2404"/>
                    <a:pt x="15486" y="1119"/>
                  </a:cubicBezTo>
                  <a:cubicBezTo>
                    <a:pt x="15455" y="852"/>
                    <a:pt x="15236" y="633"/>
                    <a:pt x="14969" y="570"/>
                  </a:cubicBezTo>
                  <a:cubicBezTo>
                    <a:pt x="13114" y="155"/>
                    <a:pt x="11268" y="1"/>
                    <a:pt x="9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365425" y="1532800"/>
              <a:ext cx="70175" cy="879750"/>
            </a:xfrm>
            <a:custGeom>
              <a:rect b="b" l="l" r="r" t="t"/>
              <a:pathLst>
                <a:path extrusionOk="0" h="35190" w="2807">
                  <a:moveTo>
                    <a:pt x="424" y="1"/>
                  </a:moveTo>
                  <a:cubicBezTo>
                    <a:pt x="267" y="48"/>
                    <a:pt x="126" y="79"/>
                    <a:pt x="0" y="111"/>
                  </a:cubicBezTo>
                  <a:lnTo>
                    <a:pt x="2477" y="35174"/>
                  </a:lnTo>
                  <a:cubicBezTo>
                    <a:pt x="2508" y="35174"/>
                    <a:pt x="2540" y="35190"/>
                    <a:pt x="2555" y="35190"/>
                  </a:cubicBezTo>
                  <a:lnTo>
                    <a:pt x="2806" y="35190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408525" y="1523025"/>
              <a:ext cx="59975" cy="889525"/>
            </a:xfrm>
            <a:custGeom>
              <a:rect b="b" l="l" r="r" t="t"/>
              <a:pathLst>
                <a:path extrusionOk="0" h="35581" w="2399">
                  <a:moveTo>
                    <a:pt x="440" y="0"/>
                  </a:moveTo>
                  <a:cubicBezTo>
                    <a:pt x="283" y="31"/>
                    <a:pt x="142" y="63"/>
                    <a:pt x="1" y="94"/>
                  </a:cubicBezTo>
                  <a:lnTo>
                    <a:pt x="2070" y="35581"/>
                  </a:lnTo>
                  <a:lnTo>
                    <a:pt x="2352" y="35581"/>
                  </a:lnTo>
                  <a:cubicBezTo>
                    <a:pt x="2367" y="35581"/>
                    <a:pt x="2383" y="35565"/>
                    <a:pt x="2399" y="3556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466525" y="1513225"/>
              <a:ext cx="23525" cy="832325"/>
            </a:xfrm>
            <a:custGeom>
              <a:rect b="b" l="l" r="r" t="t"/>
              <a:pathLst>
                <a:path extrusionOk="0" h="33293" w="941">
                  <a:moveTo>
                    <a:pt x="439" y="0"/>
                  </a:moveTo>
                  <a:cubicBezTo>
                    <a:pt x="298" y="16"/>
                    <a:pt x="142" y="32"/>
                    <a:pt x="0" y="63"/>
                  </a:cubicBezTo>
                  <a:lnTo>
                    <a:pt x="659" y="33293"/>
                  </a:lnTo>
                  <a:cubicBezTo>
                    <a:pt x="737" y="32430"/>
                    <a:pt x="831" y="31396"/>
                    <a:pt x="941" y="3023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502575" y="1508900"/>
              <a:ext cx="18050" cy="509050"/>
            </a:xfrm>
            <a:custGeom>
              <a:rect b="b" l="l" r="r" t="t"/>
              <a:pathLst>
                <a:path extrusionOk="0" h="20362" w="722">
                  <a:moveTo>
                    <a:pt x="439" y="1"/>
                  </a:moveTo>
                  <a:cubicBezTo>
                    <a:pt x="298" y="16"/>
                    <a:pt x="142" y="32"/>
                    <a:pt x="1" y="48"/>
                  </a:cubicBezTo>
                  <a:lnTo>
                    <a:pt x="408" y="20362"/>
                  </a:lnTo>
                  <a:cubicBezTo>
                    <a:pt x="518" y="19108"/>
                    <a:pt x="627" y="17870"/>
                    <a:pt x="722" y="16725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542925" y="1506175"/>
              <a:ext cx="21975" cy="248850"/>
            </a:xfrm>
            <a:custGeom>
              <a:rect b="b" l="l" r="r" t="t"/>
              <a:pathLst>
                <a:path extrusionOk="0" h="9954" w="879">
                  <a:moveTo>
                    <a:pt x="456" y="0"/>
                  </a:moveTo>
                  <a:cubicBezTo>
                    <a:pt x="299" y="0"/>
                    <a:pt x="158" y="0"/>
                    <a:pt x="1" y="16"/>
                  </a:cubicBezTo>
                  <a:lnTo>
                    <a:pt x="456" y="9608"/>
                  </a:lnTo>
                  <a:cubicBezTo>
                    <a:pt x="628" y="9655"/>
                    <a:pt x="785" y="9765"/>
                    <a:pt x="879" y="995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588775" y="1505000"/>
              <a:ext cx="46275" cy="557625"/>
            </a:xfrm>
            <a:custGeom>
              <a:rect b="b" l="l" r="r" t="t"/>
              <a:pathLst>
                <a:path extrusionOk="0" h="22305" w="1851">
                  <a:moveTo>
                    <a:pt x="1" y="0"/>
                  </a:moveTo>
                  <a:lnTo>
                    <a:pt x="1333" y="20079"/>
                  </a:lnTo>
                  <a:cubicBezTo>
                    <a:pt x="1506" y="20816"/>
                    <a:pt x="1678" y="21568"/>
                    <a:pt x="1850" y="22305"/>
                  </a:cubicBezTo>
                  <a:lnTo>
                    <a:pt x="440" y="16"/>
                  </a:lnTo>
                  <a:cubicBezTo>
                    <a:pt x="299" y="16"/>
                    <a:pt x="142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26800" y="1506175"/>
              <a:ext cx="80350" cy="867975"/>
            </a:xfrm>
            <a:custGeom>
              <a:rect b="b" l="l" r="r" t="t"/>
              <a:pathLst>
                <a:path extrusionOk="0" h="34719" w="3214">
                  <a:moveTo>
                    <a:pt x="0" y="0"/>
                  </a:moveTo>
                  <a:lnTo>
                    <a:pt x="2712" y="32509"/>
                  </a:lnTo>
                  <a:cubicBezTo>
                    <a:pt x="2900" y="33371"/>
                    <a:pt x="3072" y="34123"/>
                    <a:pt x="3213" y="34719"/>
                  </a:cubicBezTo>
                  <a:lnTo>
                    <a:pt x="455" y="31"/>
                  </a:lnTo>
                  <a:cubicBezTo>
                    <a:pt x="298" y="16"/>
                    <a:pt x="157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674200" y="1510475"/>
              <a:ext cx="73300" cy="903650"/>
            </a:xfrm>
            <a:custGeom>
              <a:rect b="b" l="l" r="r" t="t"/>
              <a:pathLst>
                <a:path extrusionOk="0" h="36146" w="2932">
                  <a:moveTo>
                    <a:pt x="1" y="1"/>
                  </a:moveTo>
                  <a:lnTo>
                    <a:pt x="2618" y="36146"/>
                  </a:lnTo>
                  <a:cubicBezTo>
                    <a:pt x="2728" y="36130"/>
                    <a:pt x="2822" y="36130"/>
                    <a:pt x="2932" y="36114"/>
                  </a:cubicBezTo>
                  <a:lnTo>
                    <a:pt x="440" y="79"/>
                  </a:lnTo>
                  <a:cubicBezTo>
                    <a:pt x="299" y="48"/>
                    <a:pt x="142" y="3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716150" y="1517925"/>
              <a:ext cx="59575" cy="892275"/>
            </a:xfrm>
            <a:custGeom>
              <a:rect b="b" l="l" r="r" t="t"/>
              <a:pathLst>
                <a:path extrusionOk="0" h="35691" w="2383">
                  <a:moveTo>
                    <a:pt x="0" y="0"/>
                  </a:moveTo>
                  <a:lnTo>
                    <a:pt x="2069" y="35691"/>
                  </a:lnTo>
                  <a:cubicBezTo>
                    <a:pt x="2179" y="35659"/>
                    <a:pt x="2288" y="35628"/>
                    <a:pt x="2383" y="35597"/>
                  </a:cubicBezTo>
                  <a:lnTo>
                    <a:pt x="455" y="110"/>
                  </a:lnTo>
                  <a:cubicBezTo>
                    <a:pt x="408" y="94"/>
                    <a:pt x="376" y="79"/>
                    <a:pt x="329" y="63"/>
                  </a:cubicBezTo>
                  <a:cubicBezTo>
                    <a:pt x="219" y="32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65750" y="1723650"/>
              <a:ext cx="282925" cy="690375"/>
            </a:xfrm>
            <a:custGeom>
              <a:rect b="b" l="l" r="r" t="t"/>
              <a:pathLst>
                <a:path extrusionOk="0" h="27615" w="11317">
                  <a:moveTo>
                    <a:pt x="5706" y="0"/>
                  </a:moveTo>
                  <a:cubicBezTo>
                    <a:pt x="5705" y="0"/>
                    <a:pt x="4260" y="344"/>
                    <a:pt x="2737" y="344"/>
                  </a:cubicBezTo>
                  <a:cubicBezTo>
                    <a:pt x="2229" y="344"/>
                    <a:pt x="1713" y="306"/>
                    <a:pt x="1238" y="204"/>
                  </a:cubicBezTo>
                  <a:cubicBezTo>
                    <a:pt x="1235" y="204"/>
                    <a:pt x="1232" y="203"/>
                    <a:pt x="1230" y="203"/>
                  </a:cubicBezTo>
                  <a:cubicBezTo>
                    <a:pt x="1112" y="203"/>
                    <a:pt x="2272" y="975"/>
                    <a:pt x="2210" y="1129"/>
                  </a:cubicBezTo>
                  <a:cubicBezTo>
                    <a:pt x="1897" y="1772"/>
                    <a:pt x="1474" y="8809"/>
                    <a:pt x="0" y="27556"/>
                  </a:cubicBezTo>
                  <a:lnTo>
                    <a:pt x="63" y="27556"/>
                  </a:lnTo>
                  <a:cubicBezTo>
                    <a:pt x="282" y="27556"/>
                    <a:pt x="470" y="27368"/>
                    <a:pt x="486" y="27148"/>
                  </a:cubicBezTo>
                  <a:cubicBezTo>
                    <a:pt x="737" y="24045"/>
                    <a:pt x="2665" y="4154"/>
                    <a:pt x="2665" y="1442"/>
                  </a:cubicBezTo>
                  <a:cubicBezTo>
                    <a:pt x="2665" y="1113"/>
                    <a:pt x="3016" y="892"/>
                    <a:pt x="3364" y="892"/>
                  </a:cubicBezTo>
                  <a:cubicBezTo>
                    <a:pt x="3661" y="892"/>
                    <a:pt x="3956" y="1053"/>
                    <a:pt x="4028" y="1442"/>
                  </a:cubicBezTo>
                  <a:cubicBezTo>
                    <a:pt x="4436" y="3684"/>
                    <a:pt x="9217" y="23951"/>
                    <a:pt x="9906" y="27133"/>
                  </a:cubicBezTo>
                  <a:cubicBezTo>
                    <a:pt x="9953" y="27383"/>
                    <a:pt x="10157" y="27509"/>
                    <a:pt x="10408" y="27571"/>
                  </a:cubicBezTo>
                  <a:cubicBezTo>
                    <a:pt x="10502" y="27603"/>
                    <a:pt x="10639" y="27615"/>
                    <a:pt x="10798" y="27615"/>
                  </a:cubicBezTo>
                  <a:cubicBezTo>
                    <a:pt x="10956" y="27615"/>
                    <a:pt x="11137" y="27603"/>
                    <a:pt x="11317" y="27587"/>
                  </a:cubicBezTo>
                  <a:cubicBezTo>
                    <a:pt x="9608" y="25785"/>
                    <a:pt x="5815" y="5439"/>
                    <a:pt x="4499" y="1160"/>
                  </a:cubicBezTo>
                  <a:cubicBezTo>
                    <a:pt x="4483" y="1082"/>
                    <a:pt x="5768" y="47"/>
                    <a:pt x="57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665975" y="1489700"/>
              <a:ext cx="10225" cy="31000"/>
            </a:xfrm>
            <a:custGeom>
              <a:rect b="b" l="l" r="r" t="t"/>
              <a:pathLst>
                <a:path extrusionOk="0" h="1240" w="409">
                  <a:moveTo>
                    <a:pt x="16" y="1"/>
                  </a:moveTo>
                  <a:lnTo>
                    <a:pt x="1" y="1239"/>
                  </a:lnTo>
                  <a:lnTo>
                    <a:pt x="393" y="1239"/>
                  </a:lnTo>
                  <a:lnTo>
                    <a:pt x="408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717325" y="1499900"/>
              <a:ext cx="10200" cy="30575"/>
            </a:xfrm>
            <a:custGeom>
              <a:rect b="b" l="l" r="r" t="t"/>
              <a:pathLst>
                <a:path extrusionOk="0" h="1223" w="408">
                  <a:moveTo>
                    <a:pt x="16" y="0"/>
                  </a:moveTo>
                  <a:lnTo>
                    <a:pt x="0" y="1223"/>
                  </a:lnTo>
                  <a:lnTo>
                    <a:pt x="392" y="122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594650" y="1481475"/>
              <a:ext cx="10625" cy="30975"/>
            </a:xfrm>
            <a:custGeom>
              <a:rect b="b" l="l" r="r" t="t"/>
              <a:pathLst>
                <a:path extrusionOk="0" h="1239" w="425">
                  <a:moveTo>
                    <a:pt x="32" y="1"/>
                  </a:moveTo>
                  <a:lnTo>
                    <a:pt x="1" y="1223"/>
                  </a:lnTo>
                  <a:lnTo>
                    <a:pt x="393" y="1239"/>
                  </a:lnTo>
                  <a:lnTo>
                    <a:pt x="424" y="1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479850" y="1487350"/>
              <a:ext cx="12950" cy="31775"/>
            </a:xfrm>
            <a:custGeom>
              <a:rect b="b" l="l" r="r" t="t"/>
              <a:pathLst>
                <a:path extrusionOk="0" h="1271" w="518">
                  <a:moveTo>
                    <a:pt x="392" y="1"/>
                  </a:moveTo>
                  <a:lnTo>
                    <a:pt x="0" y="48"/>
                  </a:lnTo>
                  <a:lnTo>
                    <a:pt x="126" y="1270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432825" y="1495575"/>
              <a:ext cx="12950" cy="31375"/>
            </a:xfrm>
            <a:custGeom>
              <a:rect b="b" l="l" r="r" t="t"/>
              <a:pathLst>
                <a:path extrusionOk="0" h="1255" w="518">
                  <a:moveTo>
                    <a:pt x="392" y="1"/>
                  </a:moveTo>
                  <a:lnTo>
                    <a:pt x="0" y="48"/>
                  </a:lnTo>
                  <a:lnTo>
                    <a:pt x="126" y="1255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391275" y="1505775"/>
              <a:ext cx="13350" cy="31775"/>
            </a:xfrm>
            <a:custGeom>
              <a:rect b="b" l="l" r="r" t="t"/>
              <a:pathLst>
                <a:path extrusionOk="0" h="1271" w="534">
                  <a:moveTo>
                    <a:pt x="393" y="0"/>
                  </a:moveTo>
                  <a:lnTo>
                    <a:pt x="1" y="47"/>
                  </a:lnTo>
                  <a:lnTo>
                    <a:pt x="126" y="1270"/>
                  </a:lnTo>
                  <a:lnTo>
                    <a:pt x="534" y="122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497100" y="1479125"/>
              <a:ext cx="72125" cy="45475"/>
            </a:xfrm>
            <a:custGeom>
              <a:rect b="b" l="l" r="r" t="t"/>
              <a:pathLst>
                <a:path extrusionOk="0" h="1819" w="2885">
                  <a:moveTo>
                    <a:pt x="2571" y="1"/>
                  </a:moveTo>
                  <a:lnTo>
                    <a:pt x="345" y="142"/>
                  </a:lnTo>
                  <a:lnTo>
                    <a:pt x="0" y="1819"/>
                  </a:lnTo>
                  <a:lnTo>
                    <a:pt x="2884" y="159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503750" y="1478350"/>
              <a:ext cx="57225" cy="34900"/>
            </a:xfrm>
            <a:custGeom>
              <a:rect b="b" l="l" r="r" t="t"/>
              <a:pathLst>
                <a:path extrusionOk="0" h="1396" w="2289">
                  <a:moveTo>
                    <a:pt x="2258" y="0"/>
                  </a:moveTo>
                  <a:lnTo>
                    <a:pt x="1" y="141"/>
                  </a:lnTo>
                  <a:lnTo>
                    <a:pt x="32" y="1395"/>
                  </a:lnTo>
                  <a:lnTo>
                    <a:pt x="2289" y="1254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363075" y="1563775"/>
              <a:ext cx="36850" cy="107375"/>
            </a:xfrm>
            <a:custGeom>
              <a:rect b="b" l="l" r="r" t="t"/>
              <a:pathLst>
                <a:path extrusionOk="0" h="4295" w="1474">
                  <a:moveTo>
                    <a:pt x="1066" y="0"/>
                  </a:moveTo>
                  <a:lnTo>
                    <a:pt x="0" y="4295"/>
                  </a:lnTo>
                  <a:lnTo>
                    <a:pt x="1474" y="909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691050" y="1571225"/>
              <a:ext cx="42750" cy="87800"/>
            </a:xfrm>
            <a:custGeom>
              <a:rect b="b" l="l" r="r" t="t"/>
              <a:pathLst>
                <a:path extrusionOk="0" h="3512" w="1710">
                  <a:moveTo>
                    <a:pt x="1" y="0"/>
                  </a:moveTo>
                  <a:lnTo>
                    <a:pt x="1709" y="3511"/>
                  </a:lnTo>
                  <a:lnTo>
                    <a:pt x="832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735350" y="1686800"/>
              <a:ext cx="35675" cy="466750"/>
            </a:xfrm>
            <a:custGeom>
              <a:rect b="b" l="l" r="r" t="t"/>
              <a:pathLst>
                <a:path extrusionOk="0" h="18670" w="1427">
                  <a:moveTo>
                    <a:pt x="549" y="1"/>
                  </a:moveTo>
                  <a:cubicBezTo>
                    <a:pt x="549" y="1"/>
                    <a:pt x="110" y="8026"/>
                    <a:pt x="47" y="10832"/>
                  </a:cubicBezTo>
                  <a:cubicBezTo>
                    <a:pt x="0" y="13622"/>
                    <a:pt x="1254" y="16961"/>
                    <a:pt x="1426" y="18669"/>
                  </a:cubicBezTo>
                  <a:lnTo>
                    <a:pt x="799" y="7384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 rot="-1494312">
            <a:off x="7846598" y="276831"/>
            <a:ext cx="660557" cy="860538"/>
            <a:chOff x="1648300" y="568850"/>
            <a:chExt cx="505125" cy="658050"/>
          </a:xfrm>
        </p:grpSpPr>
        <p:sp>
          <p:nvSpPr>
            <p:cNvPr id="249" name="Google Shape;249;p2"/>
            <p:cNvSpPr/>
            <p:nvPr/>
          </p:nvSpPr>
          <p:spPr>
            <a:xfrm>
              <a:off x="1819550" y="1144475"/>
              <a:ext cx="156775" cy="82425"/>
            </a:xfrm>
            <a:custGeom>
              <a:rect b="b" l="l" r="r" t="t"/>
              <a:pathLst>
                <a:path extrusionOk="0" h="3297" w="6271">
                  <a:moveTo>
                    <a:pt x="0" y="1"/>
                  </a:moveTo>
                  <a:lnTo>
                    <a:pt x="768" y="2650"/>
                  </a:lnTo>
                  <a:cubicBezTo>
                    <a:pt x="894" y="3089"/>
                    <a:pt x="2018" y="3296"/>
                    <a:pt x="3141" y="3296"/>
                  </a:cubicBezTo>
                  <a:cubicBezTo>
                    <a:pt x="4264" y="3296"/>
                    <a:pt x="5384" y="3089"/>
                    <a:pt x="5502" y="269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704725" y="757725"/>
              <a:ext cx="396600" cy="243750"/>
            </a:xfrm>
            <a:custGeom>
              <a:rect b="b" l="l" r="r" t="t"/>
              <a:pathLst>
                <a:path extrusionOk="0" h="9750" w="15864">
                  <a:moveTo>
                    <a:pt x="15252" y="0"/>
                  </a:moveTo>
                  <a:lnTo>
                    <a:pt x="314" y="314"/>
                  </a:lnTo>
                  <a:lnTo>
                    <a:pt x="1" y="5956"/>
                  </a:lnTo>
                  <a:lnTo>
                    <a:pt x="3324" y="9750"/>
                  </a:lnTo>
                  <a:lnTo>
                    <a:pt x="13073" y="9750"/>
                  </a:lnTo>
                  <a:lnTo>
                    <a:pt x="15863" y="511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774475" y="976375"/>
              <a:ext cx="264150" cy="25100"/>
            </a:xfrm>
            <a:custGeom>
              <a:rect b="b" l="l" r="r" t="t"/>
              <a:pathLst>
                <a:path extrusionOk="0" h="1004" w="10566">
                  <a:moveTo>
                    <a:pt x="1" y="0"/>
                  </a:moveTo>
                  <a:lnTo>
                    <a:pt x="1" y="1004"/>
                  </a:lnTo>
                  <a:lnTo>
                    <a:pt x="10565" y="1004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78075" y="568850"/>
              <a:ext cx="458500" cy="235925"/>
            </a:xfrm>
            <a:custGeom>
              <a:rect b="b" l="l" r="r" t="t"/>
              <a:pathLst>
                <a:path extrusionOk="0" h="9437" w="18340">
                  <a:moveTo>
                    <a:pt x="8261" y="0"/>
                  </a:moveTo>
                  <a:cubicBezTo>
                    <a:pt x="220" y="0"/>
                    <a:pt x="1" y="9436"/>
                    <a:pt x="1" y="9436"/>
                  </a:cubicBezTo>
                  <a:lnTo>
                    <a:pt x="17650" y="9436"/>
                  </a:lnTo>
                  <a:cubicBezTo>
                    <a:pt x="17650" y="9436"/>
                    <a:pt x="18340" y="0"/>
                    <a:pt x="8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932000" y="693050"/>
              <a:ext cx="195950" cy="490250"/>
            </a:xfrm>
            <a:custGeom>
              <a:rect b="b" l="l" r="r" t="t"/>
              <a:pathLst>
                <a:path extrusionOk="0" h="19610" w="7838">
                  <a:moveTo>
                    <a:pt x="5832" y="1"/>
                  </a:moveTo>
                  <a:lnTo>
                    <a:pt x="5832" y="8324"/>
                  </a:lnTo>
                  <a:lnTo>
                    <a:pt x="2901" y="10487"/>
                  </a:lnTo>
                  <a:lnTo>
                    <a:pt x="1" y="19609"/>
                  </a:lnTo>
                  <a:lnTo>
                    <a:pt x="2227" y="19609"/>
                  </a:lnTo>
                  <a:cubicBezTo>
                    <a:pt x="2587" y="19609"/>
                    <a:pt x="2916" y="19343"/>
                    <a:pt x="2979" y="18982"/>
                  </a:cubicBezTo>
                  <a:cubicBezTo>
                    <a:pt x="4390" y="12148"/>
                    <a:pt x="7728" y="7462"/>
                    <a:pt x="7728" y="7462"/>
                  </a:cubicBezTo>
                  <a:cubicBezTo>
                    <a:pt x="7838" y="2587"/>
                    <a:pt x="5832" y="1"/>
                    <a:pt x="5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672200" y="694625"/>
              <a:ext cx="195950" cy="488675"/>
            </a:xfrm>
            <a:custGeom>
              <a:rect b="b" l="l" r="r" t="t"/>
              <a:pathLst>
                <a:path extrusionOk="0" h="19547" w="7838">
                  <a:moveTo>
                    <a:pt x="2007" y="1"/>
                  </a:moveTo>
                  <a:cubicBezTo>
                    <a:pt x="2007" y="1"/>
                    <a:pt x="1" y="2571"/>
                    <a:pt x="126" y="7430"/>
                  </a:cubicBezTo>
                  <a:cubicBezTo>
                    <a:pt x="126" y="7430"/>
                    <a:pt x="3480" y="12133"/>
                    <a:pt x="4860" y="18967"/>
                  </a:cubicBezTo>
                  <a:cubicBezTo>
                    <a:pt x="4938" y="19296"/>
                    <a:pt x="5220" y="19546"/>
                    <a:pt x="5565" y="19546"/>
                  </a:cubicBezTo>
                  <a:lnTo>
                    <a:pt x="7838" y="19546"/>
                  </a:lnTo>
                  <a:lnTo>
                    <a:pt x="5173" y="10424"/>
                  </a:lnTo>
                  <a:lnTo>
                    <a:pt x="2007" y="8277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648300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925" y="0"/>
                  </a:moveTo>
                  <a:cubicBezTo>
                    <a:pt x="408" y="0"/>
                    <a:pt x="1" y="126"/>
                    <a:pt x="220" y="1975"/>
                  </a:cubicBezTo>
                  <a:cubicBezTo>
                    <a:pt x="455" y="3825"/>
                    <a:pt x="1066" y="5314"/>
                    <a:pt x="1584" y="5314"/>
                  </a:cubicBezTo>
                  <a:cubicBezTo>
                    <a:pt x="2117" y="5314"/>
                    <a:pt x="2352" y="3825"/>
                    <a:pt x="2117" y="1975"/>
                  </a:cubicBezTo>
                  <a:cubicBezTo>
                    <a:pt x="1882" y="126"/>
                    <a:pt x="1443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675350" y="788675"/>
              <a:ext cx="33325" cy="119925"/>
            </a:xfrm>
            <a:custGeom>
              <a:rect b="b" l="l" r="r" t="t"/>
              <a:pathLst>
                <a:path extrusionOk="0" h="4797" w="1333">
                  <a:moveTo>
                    <a:pt x="564" y="0"/>
                  </a:moveTo>
                  <a:cubicBezTo>
                    <a:pt x="784" y="1160"/>
                    <a:pt x="658" y="2085"/>
                    <a:pt x="0" y="2383"/>
                  </a:cubicBezTo>
                  <a:cubicBezTo>
                    <a:pt x="690" y="2790"/>
                    <a:pt x="831" y="4797"/>
                    <a:pt x="831" y="4797"/>
                  </a:cubicBezTo>
                  <a:cubicBezTo>
                    <a:pt x="1332" y="1788"/>
                    <a:pt x="565" y="1"/>
                    <a:pt x="56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94625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1411" y="0"/>
                  </a:moveTo>
                  <a:cubicBezTo>
                    <a:pt x="894" y="0"/>
                    <a:pt x="455" y="126"/>
                    <a:pt x="220" y="1975"/>
                  </a:cubicBezTo>
                  <a:cubicBezTo>
                    <a:pt x="1" y="3825"/>
                    <a:pt x="236" y="5314"/>
                    <a:pt x="753" y="5314"/>
                  </a:cubicBezTo>
                  <a:cubicBezTo>
                    <a:pt x="1270" y="5314"/>
                    <a:pt x="1882" y="3825"/>
                    <a:pt x="2117" y="1975"/>
                  </a:cubicBezTo>
                  <a:cubicBezTo>
                    <a:pt x="2352" y="126"/>
                    <a:pt x="1944" y="0"/>
                    <a:pt x="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98150" y="788675"/>
              <a:ext cx="25500" cy="119925"/>
            </a:xfrm>
            <a:custGeom>
              <a:rect b="b" l="l" r="r" t="t"/>
              <a:pathLst>
                <a:path extrusionOk="0" h="4797" w="1020">
                  <a:moveTo>
                    <a:pt x="596" y="0"/>
                  </a:moveTo>
                  <a:cubicBezTo>
                    <a:pt x="596" y="1"/>
                    <a:pt x="1" y="1788"/>
                    <a:pt x="393" y="4797"/>
                  </a:cubicBezTo>
                  <a:cubicBezTo>
                    <a:pt x="393" y="4797"/>
                    <a:pt x="487" y="2790"/>
                    <a:pt x="1020" y="2383"/>
                  </a:cubicBezTo>
                  <a:cubicBezTo>
                    <a:pt x="518" y="2085"/>
                    <a:pt x="424" y="1160"/>
                    <a:pt x="59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700800" y="575800"/>
              <a:ext cx="397775" cy="607500"/>
            </a:xfrm>
            <a:custGeom>
              <a:rect b="b" l="l" r="r" t="t"/>
              <a:pathLst>
                <a:path extrusionOk="0" h="24300" w="15911">
                  <a:moveTo>
                    <a:pt x="7757" y="0"/>
                  </a:moveTo>
                  <a:cubicBezTo>
                    <a:pt x="7644" y="0"/>
                    <a:pt x="7529" y="2"/>
                    <a:pt x="7415" y="4"/>
                  </a:cubicBezTo>
                  <a:cubicBezTo>
                    <a:pt x="3543" y="114"/>
                    <a:pt x="1" y="2340"/>
                    <a:pt x="1" y="7371"/>
                  </a:cubicBezTo>
                  <a:lnTo>
                    <a:pt x="1" y="13327"/>
                  </a:lnTo>
                  <a:cubicBezTo>
                    <a:pt x="1380" y="14597"/>
                    <a:pt x="2948" y="16838"/>
                    <a:pt x="4233" y="19566"/>
                  </a:cubicBezTo>
                  <a:cubicBezTo>
                    <a:pt x="5017" y="21227"/>
                    <a:pt x="5597" y="22857"/>
                    <a:pt x="5957" y="24299"/>
                  </a:cubicBezTo>
                  <a:lnTo>
                    <a:pt x="6663" y="24299"/>
                  </a:lnTo>
                  <a:lnTo>
                    <a:pt x="3951" y="15114"/>
                  </a:lnTo>
                  <a:lnTo>
                    <a:pt x="706" y="12967"/>
                  </a:lnTo>
                  <a:lnTo>
                    <a:pt x="706" y="9048"/>
                  </a:lnTo>
                  <a:lnTo>
                    <a:pt x="15236" y="9048"/>
                  </a:lnTo>
                  <a:lnTo>
                    <a:pt x="15236" y="12936"/>
                  </a:lnTo>
                  <a:lnTo>
                    <a:pt x="12243" y="15114"/>
                  </a:lnTo>
                  <a:lnTo>
                    <a:pt x="9280" y="24299"/>
                  </a:lnTo>
                  <a:lnTo>
                    <a:pt x="10095" y="24299"/>
                  </a:lnTo>
                  <a:cubicBezTo>
                    <a:pt x="10456" y="22857"/>
                    <a:pt x="11036" y="21227"/>
                    <a:pt x="11819" y="19566"/>
                  </a:cubicBezTo>
                  <a:cubicBezTo>
                    <a:pt x="13058" y="16948"/>
                    <a:pt x="14562" y="14769"/>
                    <a:pt x="15910" y="13484"/>
                  </a:cubicBezTo>
                  <a:lnTo>
                    <a:pt x="15910" y="7371"/>
                  </a:lnTo>
                  <a:cubicBezTo>
                    <a:pt x="15910" y="2084"/>
                    <a:pt x="12157" y="0"/>
                    <a:pt x="7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874025" y="576800"/>
              <a:ext cx="198675" cy="96025"/>
            </a:xfrm>
            <a:custGeom>
              <a:rect b="b" l="l" r="r" t="t"/>
              <a:pathLst>
                <a:path extrusionOk="0" h="3841" w="7947">
                  <a:moveTo>
                    <a:pt x="1820" y="1"/>
                  </a:moveTo>
                  <a:cubicBezTo>
                    <a:pt x="1005" y="1"/>
                    <a:pt x="420" y="202"/>
                    <a:pt x="282" y="560"/>
                  </a:cubicBezTo>
                  <a:cubicBezTo>
                    <a:pt x="0" y="1265"/>
                    <a:pt x="1489" y="2284"/>
                    <a:pt x="3527" y="3083"/>
                  </a:cubicBezTo>
                  <a:cubicBezTo>
                    <a:pt x="4765" y="3556"/>
                    <a:pt x="5918" y="3841"/>
                    <a:pt x="6700" y="3841"/>
                  </a:cubicBezTo>
                  <a:cubicBezTo>
                    <a:pt x="7215" y="3841"/>
                    <a:pt x="7568" y="3718"/>
                    <a:pt x="7680" y="3444"/>
                  </a:cubicBezTo>
                  <a:cubicBezTo>
                    <a:pt x="7947" y="2739"/>
                    <a:pt x="6552" y="1344"/>
                    <a:pt x="4514" y="560"/>
                  </a:cubicBezTo>
                  <a:cubicBezTo>
                    <a:pt x="3533" y="175"/>
                    <a:pt x="2577" y="1"/>
                    <a:pt x="18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699625" y="662500"/>
              <a:ext cx="399725" cy="520800"/>
            </a:xfrm>
            <a:custGeom>
              <a:rect b="b" l="l" r="r" t="t"/>
              <a:pathLst>
                <a:path extrusionOk="0" h="20832" w="15989">
                  <a:moveTo>
                    <a:pt x="1020" y="0"/>
                  </a:moveTo>
                  <a:cubicBezTo>
                    <a:pt x="377" y="1050"/>
                    <a:pt x="1" y="2383"/>
                    <a:pt x="1" y="3997"/>
                  </a:cubicBezTo>
                  <a:lnTo>
                    <a:pt x="1" y="9938"/>
                  </a:lnTo>
                  <a:cubicBezTo>
                    <a:pt x="1396" y="11192"/>
                    <a:pt x="2963" y="13418"/>
                    <a:pt x="4264" y="16129"/>
                  </a:cubicBezTo>
                  <a:cubicBezTo>
                    <a:pt x="5064" y="17775"/>
                    <a:pt x="5644" y="19405"/>
                    <a:pt x="5989" y="20831"/>
                  </a:cubicBezTo>
                  <a:lnTo>
                    <a:pt x="6710" y="20831"/>
                  </a:lnTo>
                  <a:lnTo>
                    <a:pt x="3967" y="11709"/>
                  </a:lnTo>
                  <a:lnTo>
                    <a:pt x="722" y="9562"/>
                  </a:lnTo>
                  <a:lnTo>
                    <a:pt x="722" y="5690"/>
                  </a:lnTo>
                  <a:lnTo>
                    <a:pt x="15330" y="5690"/>
                  </a:lnTo>
                  <a:lnTo>
                    <a:pt x="15330" y="9546"/>
                  </a:lnTo>
                  <a:lnTo>
                    <a:pt x="12305" y="11709"/>
                  </a:lnTo>
                  <a:lnTo>
                    <a:pt x="9343" y="20831"/>
                  </a:lnTo>
                  <a:lnTo>
                    <a:pt x="10158" y="20831"/>
                  </a:lnTo>
                  <a:cubicBezTo>
                    <a:pt x="10518" y="19405"/>
                    <a:pt x="11098" y="17775"/>
                    <a:pt x="11882" y="16129"/>
                  </a:cubicBezTo>
                  <a:cubicBezTo>
                    <a:pt x="13136" y="13527"/>
                    <a:pt x="14641" y="11364"/>
                    <a:pt x="15989" y="10079"/>
                  </a:cubicBezTo>
                  <a:lnTo>
                    <a:pt x="15989" y="4609"/>
                  </a:lnTo>
                  <a:cubicBezTo>
                    <a:pt x="15132" y="4917"/>
                    <a:pt x="14109" y="5073"/>
                    <a:pt x="12980" y="5073"/>
                  </a:cubicBezTo>
                  <a:cubicBezTo>
                    <a:pt x="11012" y="5073"/>
                    <a:pt x="8725" y="4597"/>
                    <a:pt x="6443" y="3621"/>
                  </a:cubicBezTo>
                  <a:cubicBezTo>
                    <a:pt x="4217" y="2665"/>
                    <a:pt x="2352" y="1380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709825" y="633450"/>
              <a:ext cx="97200" cy="122975"/>
            </a:xfrm>
            <a:custGeom>
              <a:rect b="b" l="l" r="r" t="t"/>
              <a:pathLst>
                <a:path extrusionOk="0" h="4919" w="3888">
                  <a:moveTo>
                    <a:pt x="2224" y="0"/>
                  </a:moveTo>
                  <a:cubicBezTo>
                    <a:pt x="1697" y="0"/>
                    <a:pt x="30" y="1730"/>
                    <a:pt x="0" y="3670"/>
                  </a:cubicBezTo>
                  <a:cubicBezTo>
                    <a:pt x="0" y="4198"/>
                    <a:pt x="2500" y="4919"/>
                    <a:pt x="3090" y="4919"/>
                  </a:cubicBezTo>
                  <a:cubicBezTo>
                    <a:pt x="3130" y="4919"/>
                    <a:pt x="3161" y="4915"/>
                    <a:pt x="3182" y="4908"/>
                  </a:cubicBezTo>
                  <a:cubicBezTo>
                    <a:pt x="3888" y="4689"/>
                    <a:pt x="2555" y="143"/>
                    <a:pt x="2305" y="18"/>
                  </a:cubicBezTo>
                  <a:cubicBezTo>
                    <a:pt x="2282" y="6"/>
                    <a:pt x="2255" y="0"/>
                    <a:pt x="22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11025" y="626825"/>
              <a:ext cx="97175" cy="123325"/>
            </a:xfrm>
            <a:custGeom>
              <a:rect b="b" l="l" r="r" t="t"/>
              <a:pathLst>
                <a:path extrusionOk="0" h="4933" w="3887">
                  <a:moveTo>
                    <a:pt x="2229" y="1"/>
                  </a:moveTo>
                  <a:cubicBezTo>
                    <a:pt x="1709" y="1"/>
                    <a:pt x="30" y="1737"/>
                    <a:pt x="15" y="3684"/>
                  </a:cubicBezTo>
                  <a:cubicBezTo>
                    <a:pt x="0" y="4199"/>
                    <a:pt x="2505" y="4933"/>
                    <a:pt x="3091" y="4933"/>
                  </a:cubicBezTo>
                  <a:cubicBezTo>
                    <a:pt x="3130" y="4933"/>
                    <a:pt x="3161" y="4930"/>
                    <a:pt x="3181" y="4923"/>
                  </a:cubicBezTo>
                  <a:cubicBezTo>
                    <a:pt x="3887" y="4688"/>
                    <a:pt x="2554" y="142"/>
                    <a:pt x="2304" y="17"/>
                  </a:cubicBezTo>
                  <a:cubicBezTo>
                    <a:pt x="2283" y="6"/>
                    <a:pt x="2258" y="1"/>
                    <a:pt x="222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824650" y="1166425"/>
              <a:ext cx="147750" cy="31775"/>
            </a:xfrm>
            <a:custGeom>
              <a:rect b="b" l="l" r="r" t="t"/>
              <a:pathLst>
                <a:path extrusionOk="0" h="1271" w="5910">
                  <a:moveTo>
                    <a:pt x="0" y="0"/>
                  </a:moveTo>
                  <a:lnTo>
                    <a:pt x="721" y="1066"/>
                  </a:lnTo>
                  <a:cubicBezTo>
                    <a:pt x="799" y="1192"/>
                    <a:pt x="1066" y="1270"/>
                    <a:pt x="1364" y="1270"/>
                  </a:cubicBezTo>
                  <a:lnTo>
                    <a:pt x="4577" y="1270"/>
                  </a:lnTo>
                  <a:cubicBezTo>
                    <a:pt x="4859" y="1270"/>
                    <a:pt x="5110" y="1192"/>
                    <a:pt x="5173" y="1082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709825" y="795725"/>
              <a:ext cx="375425" cy="19625"/>
            </a:xfrm>
            <a:custGeom>
              <a:rect b="b" l="l" r="r" t="t"/>
              <a:pathLst>
                <a:path extrusionOk="0" h="785" w="15017">
                  <a:moveTo>
                    <a:pt x="377" y="1"/>
                  </a:moveTo>
                  <a:cubicBezTo>
                    <a:pt x="173" y="1"/>
                    <a:pt x="0" y="173"/>
                    <a:pt x="0" y="377"/>
                  </a:cubicBezTo>
                  <a:cubicBezTo>
                    <a:pt x="0" y="596"/>
                    <a:pt x="189" y="784"/>
                    <a:pt x="408" y="784"/>
                  </a:cubicBezTo>
                  <a:lnTo>
                    <a:pt x="14609" y="784"/>
                  </a:lnTo>
                  <a:cubicBezTo>
                    <a:pt x="14844" y="784"/>
                    <a:pt x="15016" y="596"/>
                    <a:pt x="15016" y="377"/>
                  </a:cubicBezTo>
                  <a:cubicBezTo>
                    <a:pt x="15016" y="173"/>
                    <a:pt x="14844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899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145" y="1"/>
                  </a:moveTo>
                  <a:cubicBezTo>
                    <a:pt x="89" y="1"/>
                    <a:pt x="46" y="104"/>
                    <a:pt x="16" y="222"/>
                  </a:cubicBezTo>
                  <a:cubicBezTo>
                    <a:pt x="1" y="347"/>
                    <a:pt x="32" y="457"/>
                    <a:pt x="95" y="457"/>
                  </a:cubicBezTo>
                  <a:lnTo>
                    <a:pt x="3700" y="958"/>
                  </a:lnTo>
                  <a:cubicBezTo>
                    <a:pt x="3747" y="958"/>
                    <a:pt x="3809" y="864"/>
                    <a:pt x="3825" y="739"/>
                  </a:cubicBezTo>
                  <a:cubicBezTo>
                    <a:pt x="3841" y="614"/>
                    <a:pt x="3809" y="504"/>
                    <a:pt x="3762" y="488"/>
                  </a:cubicBezTo>
                  <a:lnTo>
                    <a:pt x="157" y="2"/>
                  </a:ln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803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3696" y="1"/>
                  </a:moveTo>
                  <a:cubicBezTo>
                    <a:pt x="3692" y="1"/>
                    <a:pt x="3688" y="1"/>
                    <a:pt x="3684" y="2"/>
                  </a:cubicBezTo>
                  <a:lnTo>
                    <a:pt x="94" y="488"/>
                  </a:lnTo>
                  <a:cubicBezTo>
                    <a:pt x="32" y="504"/>
                    <a:pt x="0" y="614"/>
                    <a:pt x="16" y="739"/>
                  </a:cubicBezTo>
                  <a:cubicBezTo>
                    <a:pt x="32" y="864"/>
                    <a:pt x="94" y="958"/>
                    <a:pt x="141" y="958"/>
                  </a:cubicBezTo>
                  <a:lnTo>
                    <a:pt x="3762" y="457"/>
                  </a:lnTo>
                  <a:cubicBezTo>
                    <a:pt x="3809" y="457"/>
                    <a:pt x="3841" y="347"/>
                    <a:pt x="3825" y="222"/>
                  </a:cubicBezTo>
                  <a:cubicBezTo>
                    <a:pt x="3810" y="104"/>
                    <a:pt x="3754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921025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753" y="1"/>
                  </a:moveTo>
                  <a:cubicBezTo>
                    <a:pt x="628" y="1"/>
                    <a:pt x="518" y="111"/>
                    <a:pt x="518" y="236"/>
                  </a:cubicBezTo>
                  <a:lnTo>
                    <a:pt x="1" y="8872"/>
                  </a:lnTo>
                  <a:cubicBezTo>
                    <a:pt x="1" y="8998"/>
                    <a:pt x="95" y="9092"/>
                    <a:pt x="220" y="9092"/>
                  </a:cubicBezTo>
                  <a:cubicBezTo>
                    <a:pt x="346" y="9092"/>
                    <a:pt x="471" y="8982"/>
                    <a:pt x="471" y="8857"/>
                  </a:cubicBezTo>
                  <a:lnTo>
                    <a:pt x="973" y="252"/>
                  </a:lnTo>
                  <a:cubicBezTo>
                    <a:pt x="988" y="111"/>
                    <a:pt x="894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855200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236" y="1"/>
                  </a:moveTo>
                  <a:cubicBezTo>
                    <a:pt x="95" y="1"/>
                    <a:pt x="1" y="111"/>
                    <a:pt x="1" y="252"/>
                  </a:cubicBezTo>
                  <a:lnTo>
                    <a:pt x="518" y="8857"/>
                  </a:lnTo>
                  <a:cubicBezTo>
                    <a:pt x="518" y="8982"/>
                    <a:pt x="643" y="9092"/>
                    <a:pt x="769" y="9092"/>
                  </a:cubicBezTo>
                  <a:cubicBezTo>
                    <a:pt x="894" y="9092"/>
                    <a:pt x="988" y="8998"/>
                    <a:pt x="988" y="8872"/>
                  </a:cubicBezTo>
                  <a:lnTo>
                    <a:pt x="471" y="236"/>
                  </a:lnTo>
                  <a:cubicBezTo>
                    <a:pt x="471" y="111"/>
                    <a:pt x="361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891650" y="895650"/>
              <a:ext cx="11775" cy="50575"/>
            </a:xfrm>
            <a:custGeom>
              <a:rect b="b" l="l" r="r" t="t"/>
              <a:pathLst>
                <a:path extrusionOk="0" h="2023" w="471">
                  <a:moveTo>
                    <a:pt x="251" y="1"/>
                  </a:moveTo>
                  <a:cubicBezTo>
                    <a:pt x="110" y="1"/>
                    <a:pt x="0" y="32"/>
                    <a:pt x="0" y="63"/>
                  </a:cubicBezTo>
                  <a:lnTo>
                    <a:pt x="0" y="1960"/>
                  </a:lnTo>
                  <a:cubicBezTo>
                    <a:pt x="0" y="1991"/>
                    <a:pt x="110" y="2023"/>
                    <a:pt x="251" y="2023"/>
                  </a:cubicBezTo>
                  <a:cubicBezTo>
                    <a:pt x="377" y="2023"/>
                    <a:pt x="471" y="1991"/>
                    <a:pt x="471" y="1960"/>
                  </a:cubicBezTo>
                  <a:lnTo>
                    <a:pt x="471" y="48"/>
                  </a:lnTo>
                  <a:cubicBezTo>
                    <a:pt x="471" y="32"/>
                    <a:pt x="37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831300" y="1075125"/>
              <a:ext cx="132875" cy="11375"/>
            </a:xfrm>
            <a:custGeom>
              <a:rect b="b" l="l" r="r" t="t"/>
              <a:pathLst>
                <a:path extrusionOk="0" h="455" w="5315">
                  <a:moveTo>
                    <a:pt x="126" y="0"/>
                  </a:moveTo>
                  <a:cubicBezTo>
                    <a:pt x="48" y="0"/>
                    <a:pt x="1" y="94"/>
                    <a:pt x="1" y="220"/>
                  </a:cubicBezTo>
                  <a:cubicBezTo>
                    <a:pt x="1" y="345"/>
                    <a:pt x="63" y="455"/>
                    <a:pt x="142" y="455"/>
                  </a:cubicBezTo>
                  <a:lnTo>
                    <a:pt x="5173" y="455"/>
                  </a:lnTo>
                  <a:cubicBezTo>
                    <a:pt x="5251" y="455"/>
                    <a:pt x="5314" y="345"/>
                    <a:pt x="5314" y="220"/>
                  </a:cubicBezTo>
                  <a:cubicBezTo>
                    <a:pt x="5314" y="94"/>
                    <a:pt x="5251" y="0"/>
                    <a:pt x="5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813675" y="1013200"/>
              <a:ext cx="167725" cy="11800"/>
            </a:xfrm>
            <a:custGeom>
              <a:rect b="b" l="l" r="r" t="t"/>
              <a:pathLst>
                <a:path extrusionOk="0" h="472" w="6709">
                  <a:moveTo>
                    <a:pt x="173" y="1"/>
                  </a:moveTo>
                  <a:cubicBezTo>
                    <a:pt x="79" y="1"/>
                    <a:pt x="0" y="111"/>
                    <a:pt x="0" y="236"/>
                  </a:cubicBezTo>
                  <a:cubicBezTo>
                    <a:pt x="0" y="361"/>
                    <a:pt x="79" y="471"/>
                    <a:pt x="188" y="471"/>
                  </a:cubicBezTo>
                  <a:lnTo>
                    <a:pt x="6536" y="471"/>
                  </a:lnTo>
                  <a:cubicBezTo>
                    <a:pt x="6630" y="471"/>
                    <a:pt x="6709" y="361"/>
                    <a:pt x="6709" y="236"/>
                  </a:cubicBezTo>
                  <a:cubicBezTo>
                    <a:pt x="6709" y="111"/>
                    <a:pt x="6630" y="1"/>
                    <a:pt x="6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722375" y="892525"/>
              <a:ext cx="350325" cy="11775"/>
            </a:xfrm>
            <a:custGeom>
              <a:rect b="b" l="l" r="r" t="t"/>
              <a:pathLst>
                <a:path extrusionOk="0" h="471" w="14013">
                  <a:moveTo>
                    <a:pt x="345" y="0"/>
                  </a:moveTo>
                  <a:cubicBezTo>
                    <a:pt x="157" y="0"/>
                    <a:pt x="0" y="94"/>
                    <a:pt x="0" y="220"/>
                  </a:cubicBezTo>
                  <a:cubicBezTo>
                    <a:pt x="0" y="361"/>
                    <a:pt x="172" y="470"/>
                    <a:pt x="376" y="470"/>
                  </a:cubicBezTo>
                  <a:lnTo>
                    <a:pt x="13652" y="470"/>
                  </a:lnTo>
                  <a:cubicBezTo>
                    <a:pt x="13856" y="470"/>
                    <a:pt x="14013" y="361"/>
                    <a:pt x="14013" y="220"/>
                  </a:cubicBezTo>
                  <a:cubicBezTo>
                    <a:pt x="14013" y="94"/>
                    <a:pt x="13856" y="0"/>
                    <a:pt x="1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859525" y="1166425"/>
              <a:ext cx="76025" cy="19625"/>
            </a:xfrm>
            <a:custGeom>
              <a:rect b="b" l="l" r="r" t="t"/>
              <a:pathLst>
                <a:path extrusionOk="0" h="785" w="3041">
                  <a:moveTo>
                    <a:pt x="78" y="0"/>
                  </a:moveTo>
                  <a:cubicBezTo>
                    <a:pt x="31" y="0"/>
                    <a:pt x="0" y="173"/>
                    <a:pt x="0" y="377"/>
                  </a:cubicBezTo>
                  <a:cubicBezTo>
                    <a:pt x="0" y="596"/>
                    <a:pt x="31" y="784"/>
                    <a:pt x="78" y="784"/>
                  </a:cubicBezTo>
                  <a:lnTo>
                    <a:pt x="2963" y="784"/>
                  </a:lnTo>
                  <a:cubicBezTo>
                    <a:pt x="3010" y="784"/>
                    <a:pt x="3041" y="596"/>
                    <a:pt x="3041" y="377"/>
                  </a:cubicBezTo>
                  <a:cubicBezTo>
                    <a:pt x="3041" y="173"/>
                    <a:pt x="3010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066800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408" y="0"/>
                  </a:moveTo>
                  <a:cubicBezTo>
                    <a:pt x="173" y="0"/>
                    <a:pt x="1" y="141"/>
                    <a:pt x="1" y="314"/>
                  </a:cubicBezTo>
                  <a:lnTo>
                    <a:pt x="1" y="4138"/>
                  </a:lnTo>
                  <a:cubicBezTo>
                    <a:pt x="1" y="4311"/>
                    <a:pt x="173" y="4452"/>
                    <a:pt x="408" y="4452"/>
                  </a:cubicBezTo>
                  <a:cubicBezTo>
                    <a:pt x="612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612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921825" y="944625"/>
              <a:ext cx="84650" cy="241425"/>
            </a:xfrm>
            <a:custGeom>
              <a:rect b="b" l="l" r="r" t="t"/>
              <a:pathLst>
                <a:path extrusionOk="0" h="9657" w="3386">
                  <a:moveTo>
                    <a:pt x="3010" y="1"/>
                  </a:moveTo>
                  <a:cubicBezTo>
                    <a:pt x="2790" y="1"/>
                    <a:pt x="2618" y="142"/>
                    <a:pt x="2618" y="314"/>
                  </a:cubicBezTo>
                  <a:lnTo>
                    <a:pt x="0" y="9343"/>
                  </a:lnTo>
                  <a:cubicBezTo>
                    <a:pt x="0" y="9515"/>
                    <a:pt x="173" y="9656"/>
                    <a:pt x="392" y="9656"/>
                  </a:cubicBezTo>
                  <a:cubicBezTo>
                    <a:pt x="612" y="9656"/>
                    <a:pt x="768" y="9515"/>
                    <a:pt x="768" y="9358"/>
                  </a:cubicBezTo>
                  <a:lnTo>
                    <a:pt x="3386" y="283"/>
                  </a:lnTo>
                  <a:cubicBezTo>
                    <a:pt x="3386" y="126"/>
                    <a:pt x="3229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790150" y="944625"/>
              <a:ext cx="86250" cy="241425"/>
            </a:xfrm>
            <a:custGeom>
              <a:rect b="b" l="l" r="r" t="t"/>
              <a:pathLst>
                <a:path extrusionOk="0" h="9657" w="3450">
                  <a:moveTo>
                    <a:pt x="377" y="1"/>
                  </a:moveTo>
                  <a:cubicBezTo>
                    <a:pt x="173" y="1"/>
                    <a:pt x="1" y="126"/>
                    <a:pt x="1" y="283"/>
                  </a:cubicBezTo>
                  <a:lnTo>
                    <a:pt x="2665" y="9358"/>
                  </a:lnTo>
                  <a:cubicBezTo>
                    <a:pt x="2665" y="9515"/>
                    <a:pt x="2838" y="9656"/>
                    <a:pt x="3042" y="9656"/>
                  </a:cubicBezTo>
                  <a:cubicBezTo>
                    <a:pt x="3261" y="9656"/>
                    <a:pt x="3449" y="9515"/>
                    <a:pt x="3449" y="9343"/>
                  </a:cubicBezTo>
                  <a:lnTo>
                    <a:pt x="784" y="314"/>
                  </a:lnTo>
                  <a:cubicBezTo>
                    <a:pt x="784" y="142"/>
                    <a:pt x="61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709825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392" y="0"/>
                  </a:moveTo>
                  <a:cubicBezTo>
                    <a:pt x="173" y="0"/>
                    <a:pt x="0" y="141"/>
                    <a:pt x="0" y="314"/>
                  </a:cubicBezTo>
                  <a:lnTo>
                    <a:pt x="0" y="4138"/>
                  </a:lnTo>
                  <a:cubicBezTo>
                    <a:pt x="0" y="4311"/>
                    <a:pt x="173" y="4452"/>
                    <a:pt x="392" y="4452"/>
                  </a:cubicBezTo>
                  <a:cubicBezTo>
                    <a:pt x="596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59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708650" y="889850"/>
              <a:ext cx="101125" cy="71700"/>
            </a:xfrm>
            <a:custGeom>
              <a:rect b="b" l="l" r="r" t="t"/>
              <a:pathLst>
                <a:path extrusionOk="0" h="2868" w="4045">
                  <a:moveTo>
                    <a:pt x="514" y="0"/>
                  </a:moveTo>
                  <a:cubicBezTo>
                    <a:pt x="392" y="0"/>
                    <a:pt x="256" y="55"/>
                    <a:pt x="157" y="154"/>
                  </a:cubicBezTo>
                  <a:cubicBezTo>
                    <a:pt x="16" y="311"/>
                    <a:pt x="0" y="499"/>
                    <a:pt x="142" y="593"/>
                  </a:cubicBezTo>
                  <a:lnTo>
                    <a:pt x="3370" y="2819"/>
                  </a:lnTo>
                  <a:cubicBezTo>
                    <a:pt x="3415" y="2852"/>
                    <a:pt x="3473" y="2868"/>
                    <a:pt x="3536" y="2868"/>
                  </a:cubicBezTo>
                  <a:cubicBezTo>
                    <a:pt x="3651" y="2868"/>
                    <a:pt x="3781" y="2816"/>
                    <a:pt x="3872" y="2725"/>
                  </a:cubicBezTo>
                  <a:cubicBezTo>
                    <a:pt x="4029" y="2568"/>
                    <a:pt x="4044" y="2364"/>
                    <a:pt x="3903" y="2270"/>
                  </a:cubicBezTo>
                  <a:lnTo>
                    <a:pt x="706" y="60"/>
                  </a:lnTo>
                  <a:cubicBezTo>
                    <a:pt x="654" y="19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986875" y="889850"/>
              <a:ext cx="100725" cy="71700"/>
            </a:xfrm>
            <a:custGeom>
              <a:rect b="b" l="l" r="r" t="t"/>
              <a:pathLst>
                <a:path extrusionOk="0" h="2868" w="4029">
                  <a:moveTo>
                    <a:pt x="3526" y="0"/>
                  </a:moveTo>
                  <a:cubicBezTo>
                    <a:pt x="3456" y="0"/>
                    <a:pt x="3391" y="19"/>
                    <a:pt x="3339" y="60"/>
                  </a:cubicBezTo>
                  <a:lnTo>
                    <a:pt x="141" y="2270"/>
                  </a:lnTo>
                  <a:cubicBezTo>
                    <a:pt x="0" y="2364"/>
                    <a:pt x="16" y="2568"/>
                    <a:pt x="173" y="2725"/>
                  </a:cubicBezTo>
                  <a:cubicBezTo>
                    <a:pt x="264" y="2816"/>
                    <a:pt x="388" y="2868"/>
                    <a:pt x="502" y="2868"/>
                  </a:cubicBezTo>
                  <a:cubicBezTo>
                    <a:pt x="564" y="2868"/>
                    <a:pt x="624" y="2852"/>
                    <a:pt x="674" y="2819"/>
                  </a:cubicBezTo>
                  <a:lnTo>
                    <a:pt x="3903" y="593"/>
                  </a:lnTo>
                  <a:cubicBezTo>
                    <a:pt x="4029" y="499"/>
                    <a:pt x="4029" y="311"/>
                    <a:pt x="3872" y="154"/>
                  </a:cubicBezTo>
                  <a:cubicBezTo>
                    <a:pt x="3773" y="55"/>
                    <a:pt x="3643" y="0"/>
                    <a:pt x="3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729425" y="942675"/>
              <a:ext cx="117975" cy="231600"/>
            </a:xfrm>
            <a:custGeom>
              <a:rect b="b" l="l" r="r" t="t"/>
              <a:pathLst>
                <a:path extrusionOk="0" h="9264" w="4719">
                  <a:moveTo>
                    <a:pt x="0" y="0"/>
                  </a:moveTo>
                  <a:lnTo>
                    <a:pt x="3119" y="9233"/>
                  </a:lnTo>
                  <a:lnTo>
                    <a:pt x="4718" y="9264"/>
                  </a:lnTo>
                  <a:cubicBezTo>
                    <a:pt x="3072" y="282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953175" y="941500"/>
              <a:ext cx="121100" cy="232775"/>
            </a:xfrm>
            <a:custGeom>
              <a:rect b="b" l="l" r="r" t="t"/>
              <a:pathLst>
                <a:path extrusionOk="0" h="9311" w="4844">
                  <a:moveTo>
                    <a:pt x="4844" y="0"/>
                  </a:moveTo>
                  <a:cubicBezTo>
                    <a:pt x="4843" y="1"/>
                    <a:pt x="1662" y="2869"/>
                    <a:pt x="0" y="9311"/>
                  </a:cubicBezTo>
                  <a:lnTo>
                    <a:pt x="1599" y="928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658500" y="786325"/>
              <a:ext cx="31375" cy="32150"/>
            </a:xfrm>
            <a:custGeom>
              <a:rect b="b" l="l" r="r" t="t"/>
              <a:pathLst>
                <a:path extrusionOk="0" h="1286" w="1255">
                  <a:moveTo>
                    <a:pt x="611" y="0"/>
                  </a:moveTo>
                  <a:cubicBezTo>
                    <a:pt x="267" y="0"/>
                    <a:pt x="0" y="47"/>
                    <a:pt x="0" y="486"/>
                  </a:cubicBezTo>
                  <a:cubicBezTo>
                    <a:pt x="0" y="925"/>
                    <a:pt x="282" y="1286"/>
                    <a:pt x="627" y="1286"/>
                  </a:cubicBezTo>
                  <a:cubicBezTo>
                    <a:pt x="972" y="1286"/>
                    <a:pt x="1254" y="925"/>
                    <a:pt x="1254" y="486"/>
                  </a:cubicBezTo>
                  <a:cubicBezTo>
                    <a:pt x="1254" y="47"/>
                    <a:pt x="95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11475" y="786325"/>
              <a:ext cx="31775" cy="32150"/>
            </a:xfrm>
            <a:custGeom>
              <a:rect b="b" l="l" r="r" t="t"/>
              <a:pathLst>
                <a:path extrusionOk="0" h="1286" w="1271">
                  <a:moveTo>
                    <a:pt x="628" y="0"/>
                  </a:moveTo>
                  <a:cubicBezTo>
                    <a:pt x="283" y="0"/>
                    <a:pt x="1" y="47"/>
                    <a:pt x="1" y="486"/>
                  </a:cubicBezTo>
                  <a:cubicBezTo>
                    <a:pt x="1" y="925"/>
                    <a:pt x="283" y="1286"/>
                    <a:pt x="643" y="1286"/>
                  </a:cubicBezTo>
                  <a:cubicBezTo>
                    <a:pt x="988" y="1286"/>
                    <a:pt x="1270" y="925"/>
                    <a:pt x="1270" y="486"/>
                  </a:cubicBezTo>
                  <a:cubicBezTo>
                    <a:pt x="1270" y="47"/>
                    <a:pt x="972" y="0"/>
                    <a:pt x="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712975" y="630350"/>
              <a:ext cx="91700" cy="120600"/>
            </a:xfrm>
            <a:custGeom>
              <a:rect b="b" l="l" r="r" t="t"/>
              <a:pathLst>
                <a:path extrusionOk="0" h="4824" w="3668">
                  <a:moveTo>
                    <a:pt x="2106" y="1"/>
                  </a:moveTo>
                  <a:cubicBezTo>
                    <a:pt x="1606" y="1"/>
                    <a:pt x="30" y="1691"/>
                    <a:pt x="16" y="3606"/>
                  </a:cubicBezTo>
                  <a:cubicBezTo>
                    <a:pt x="1" y="4105"/>
                    <a:pt x="2362" y="4823"/>
                    <a:pt x="2908" y="4823"/>
                  </a:cubicBezTo>
                  <a:cubicBezTo>
                    <a:pt x="2946" y="4823"/>
                    <a:pt x="2975" y="4820"/>
                    <a:pt x="2994" y="4813"/>
                  </a:cubicBezTo>
                  <a:cubicBezTo>
                    <a:pt x="3668" y="4594"/>
                    <a:pt x="2414" y="142"/>
                    <a:pt x="2179" y="17"/>
                  </a:cubicBezTo>
                  <a:cubicBezTo>
                    <a:pt x="2158" y="6"/>
                    <a:pt x="2133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808300" y="584325"/>
              <a:ext cx="66925" cy="88050"/>
            </a:xfrm>
            <a:custGeom>
              <a:rect b="b" l="l" r="r" t="t"/>
              <a:pathLst>
                <a:path extrusionOk="0" h="3522" w="2677">
                  <a:moveTo>
                    <a:pt x="2065" y="0"/>
                  </a:moveTo>
                  <a:cubicBezTo>
                    <a:pt x="1611" y="0"/>
                    <a:pt x="553" y="340"/>
                    <a:pt x="294" y="572"/>
                  </a:cubicBezTo>
                  <a:cubicBezTo>
                    <a:pt x="1" y="834"/>
                    <a:pt x="1906" y="3521"/>
                    <a:pt x="2267" y="3521"/>
                  </a:cubicBezTo>
                  <a:cubicBezTo>
                    <a:pt x="2273" y="3521"/>
                    <a:pt x="2279" y="3521"/>
                    <a:pt x="2284" y="3519"/>
                  </a:cubicBezTo>
                  <a:cubicBezTo>
                    <a:pt x="2676" y="3409"/>
                    <a:pt x="2519" y="133"/>
                    <a:pt x="2221" y="24"/>
                  </a:cubicBezTo>
                  <a:cubicBezTo>
                    <a:pt x="2185" y="8"/>
                    <a:pt x="2132" y="0"/>
                    <a:pt x="206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811800" y="587625"/>
              <a:ext cx="60275" cy="78850"/>
            </a:xfrm>
            <a:custGeom>
              <a:rect b="b" l="l" r="r" t="t"/>
              <a:pathLst>
                <a:path extrusionOk="0" h="3154" w="2411">
                  <a:moveTo>
                    <a:pt x="1829" y="1"/>
                  </a:moveTo>
                  <a:cubicBezTo>
                    <a:pt x="1433" y="1"/>
                    <a:pt x="484" y="280"/>
                    <a:pt x="263" y="487"/>
                  </a:cubicBezTo>
                  <a:cubicBezTo>
                    <a:pt x="0" y="720"/>
                    <a:pt x="1740" y="3153"/>
                    <a:pt x="2055" y="3153"/>
                  </a:cubicBezTo>
                  <a:cubicBezTo>
                    <a:pt x="2059" y="3153"/>
                    <a:pt x="2062" y="3153"/>
                    <a:pt x="2066" y="3152"/>
                  </a:cubicBezTo>
                  <a:cubicBezTo>
                    <a:pt x="2411" y="3042"/>
                    <a:pt x="2223" y="127"/>
                    <a:pt x="1956" y="17"/>
                  </a:cubicBezTo>
                  <a:cubicBezTo>
                    <a:pt x="1926" y="6"/>
                    <a:pt x="1882" y="1"/>
                    <a:pt x="1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911625" y="583475"/>
              <a:ext cx="67700" cy="87725"/>
            </a:xfrm>
            <a:custGeom>
              <a:rect b="b" l="l" r="r" t="t"/>
              <a:pathLst>
                <a:path extrusionOk="0" h="3509" w="2708">
                  <a:moveTo>
                    <a:pt x="624" y="1"/>
                  </a:moveTo>
                  <a:cubicBezTo>
                    <a:pt x="545" y="1"/>
                    <a:pt x="482" y="9"/>
                    <a:pt x="440" y="26"/>
                  </a:cubicBezTo>
                  <a:cubicBezTo>
                    <a:pt x="142" y="152"/>
                    <a:pt x="1" y="3412"/>
                    <a:pt x="393" y="3506"/>
                  </a:cubicBezTo>
                  <a:cubicBezTo>
                    <a:pt x="398" y="3508"/>
                    <a:pt x="404" y="3508"/>
                    <a:pt x="410" y="3508"/>
                  </a:cubicBezTo>
                  <a:cubicBezTo>
                    <a:pt x="786" y="3508"/>
                    <a:pt x="2708" y="775"/>
                    <a:pt x="2415" y="528"/>
                  </a:cubicBezTo>
                  <a:cubicBezTo>
                    <a:pt x="2159" y="299"/>
                    <a:pt x="1105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915150" y="587625"/>
              <a:ext cx="59900" cy="78850"/>
            </a:xfrm>
            <a:custGeom>
              <a:rect b="b" l="l" r="r" t="t"/>
              <a:pathLst>
                <a:path extrusionOk="0" h="3154" w="2396">
                  <a:moveTo>
                    <a:pt x="572" y="1"/>
                  </a:moveTo>
                  <a:cubicBezTo>
                    <a:pt x="517" y="1"/>
                    <a:pt x="472" y="6"/>
                    <a:pt x="440" y="17"/>
                  </a:cubicBezTo>
                  <a:cubicBezTo>
                    <a:pt x="189" y="127"/>
                    <a:pt x="1" y="3042"/>
                    <a:pt x="346" y="3152"/>
                  </a:cubicBezTo>
                  <a:cubicBezTo>
                    <a:pt x="349" y="3153"/>
                    <a:pt x="353" y="3153"/>
                    <a:pt x="356" y="3153"/>
                  </a:cubicBezTo>
                  <a:cubicBezTo>
                    <a:pt x="656" y="3153"/>
                    <a:pt x="2396" y="720"/>
                    <a:pt x="2148" y="487"/>
                  </a:cubicBezTo>
                  <a:cubicBezTo>
                    <a:pt x="1914" y="280"/>
                    <a:pt x="975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982550" y="630325"/>
              <a:ext cx="103475" cy="128450"/>
            </a:xfrm>
            <a:custGeom>
              <a:rect b="b" l="l" r="r" t="t"/>
              <a:pathLst>
                <a:path extrusionOk="0" h="5138" w="4139">
                  <a:moveTo>
                    <a:pt x="1760" y="0"/>
                  </a:moveTo>
                  <a:cubicBezTo>
                    <a:pt x="1729" y="0"/>
                    <a:pt x="1701" y="6"/>
                    <a:pt x="1678" y="18"/>
                  </a:cubicBezTo>
                  <a:cubicBezTo>
                    <a:pt x="1427" y="159"/>
                    <a:pt x="1" y="4892"/>
                    <a:pt x="753" y="5127"/>
                  </a:cubicBezTo>
                  <a:cubicBezTo>
                    <a:pt x="774" y="5134"/>
                    <a:pt x="806" y="5138"/>
                    <a:pt x="846" y="5138"/>
                  </a:cubicBezTo>
                  <a:cubicBezTo>
                    <a:pt x="1462" y="5138"/>
                    <a:pt x="4139" y="4386"/>
                    <a:pt x="4139" y="3842"/>
                  </a:cubicBezTo>
                  <a:cubicBezTo>
                    <a:pt x="4109" y="1809"/>
                    <a:pt x="2323" y="0"/>
                    <a:pt x="176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988425" y="635050"/>
              <a:ext cx="93700" cy="120600"/>
            </a:xfrm>
            <a:custGeom>
              <a:rect b="b" l="l" r="r" t="t"/>
              <a:pathLst>
                <a:path extrusionOk="0" h="4824" w="3748">
                  <a:moveTo>
                    <a:pt x="1594" y="1"/>
                  </a:moveTo>
                  <a:cubicBezTo>
                    <a:pt x="1566" y="1"/>
                    <a:pt x="1542" y="6"/>
                    <a:pt x="1521" y="17"/>
                  </a:cubicBezTo>
                  <a:cubicBezTo>
                    <a:pt x="1286" y="142"/>
                    <a:pt x="1" y="4594"/>
                    <a:pt x="675" y="4813"/>
                  </a:cubicBezTo>
                  <a:cubicBezTo>
                    <a:pt x="695" y="4820"/>
                    <a:pt x="726" y="4824"/>
                    <a:pt x="766" y="4824"/>
                  </a:cubicBezTo>
                  <a:cubicBezTo>
                    <a:pt x="1336" y="4824"/>
                    <a:pt x="3747" y="4119"/>
                    <a:pt x="3747" y="3606"/>
                  </a:cubicBezTo>
                  <a:cubicBezTo>
                    <a:pt x="3717" y="1705"/>
                    <a:pt x="209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694550" y="795850"/>
              <a:ext cx="91700" cy="17150"/>
            </a:xfrm>
            <a:custGeom>
              <a:rect b="b" l="l" r="r" t="t"/>
              <a:pathLst>
                <a:path extrusionOk="0" h="686" w="3668">
                  <a:moveTo>
                    <a:pt x="1837" y="0"/>
                  </a:moveTo>
                  <a:cubicBezTo>
                    <a:pt x="1200" y="0"/>
                    <a:pt x="607" y="11"/>
                    <a:pt x="455" y="11"/>
                  </a:cubicBezTo>
                  <a:cubicBezTo>
                    <a:pt x="79" y="11"/>
                    <a:pt x="0" y="152"/>
                    <a:pt x="0" y="340"/>
                  </a:cubicBezTo>
                  <a:cubicBezTo>
                    <a:pt x="0" y="528"/>
                    <a:pt x="79" y="685"/>
                    <a:pt x="455" y="685"/>
                  </a:cubicBezTo>
                  <a:cubicBezTo>
                    <a:pt x="815" y="685"/>
                    <a:pt x="3668" y="309"/>
                    <a:pt x="3668" y="121"/>
                  </a:cubicBezTo>
                  <a:cubicBezTo>
                    <a:pt x="3668" y="21"/>
                    <a:pt x="2712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007250" y="795850"/>
              <a:ext cx="90150" cy="17150"/>
            </a:xfrm>
            <a:custGeom>
              <a:rect b="b" l="l" r="r" t="t"/>
              <a:pathLst>
                <a:path extrusionOk="0" h="686" w="3606">
                  <a:moveTo>
                    <a:pt x="1803" y="0"/>
                  </a:moveTo>
                  <a:cubicBezTo>
                    <a:pt x="941" y="0"/>
                    <a:pt x="0" y="21"/>
                    <a:pt x="0" y="121"/>
                  </a:cubicBezTo>
                  <a:cubicBezTo>
                    <a:pt x="0" y="309"/>
                    <a:pt x="2806" y="685"/>
                    <a:pt x="3167" y="685"/>
                  </a:cubicBezTo>
                  <a:cubicBezTo>
                    <a:pt x="3527" y="685"/>
                    <a:pt x="3605" y="528"/>
                    <a:pt x="3605" y="340"/>
                  </a:cubicBezTo>
                  <a:cubicBezTo>
                    <a:pt x="3605" y="152"/>
                    <a:pt x="3527" y="11"/>
                    <a:pt x="3167" y="11"/>
                  </a:cubicBezTo>
                  <a:cubicBezTo>
                    <a:pt x="3015" y="11"/>
                    <a:pt x="2429" y="0"/>
                    <a:pt x="1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920250" y="602925"/>
              <a:ext cx="41125" cy="54125"/>
            </a:xfrm>
            <a:custGeom>
              <a:rect b="b" l="l" r="r" t="t"/>
              <a:pathLst>
                <a:path extrusionOk="0" h="2165" w="1645">
                  <a:moveTo>
                    <a:pt x="407" y="1"/>
                  </a:moveTo>
                  <a:cubicBezTo>
                    <a:pt x="362" y="1"/>
                    <a:pt x="324" y="6"/>
                    <a:pt x="298" y="16"/>
                  </a:cubicBezTo>
                  <a:cubicBezTo>
                    <a:pt x="126" y="79"/>
                    <a:pt x="1" y="2085"/>
                    <a:pt x="236" y="2164"/>
                  </a:cubicBezTo>
                  <a:cubicBezTo>
                    <a:pt x="238" y="2164"/>
                    <a:pt x="241" y="2165"/>
                    <a:pt x="244" y="2165"/>
                  </a:cubicBezTo>
                  <a:cubicBezTo>
                    <a:pt x="457" y="2165"/>
                    <a:pt x="1644" y="500"/>
                    <a:pt x="1474" y="330"/>
                  </a:cubicBezTo>
                  <a:cubicBezTo>
                    <a:pt x="1325" y="195"/>
                    <a:pt x="697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823925" y="600300"/>
              <a:ext cx="40325" cy="52450"/>
            </a:xfrm>
            <a:custGeom>
              <a:rect b="b" l="l" r="r" t="t"/>
              <a:pathLst>
                <a:path extrusionOk="0" h="2098" w="1613">
                  <a:moveTo>
                    <a:pt x="1212" y="1"/>
                  </a:moveTo>
                  <a:cubicBezTo>
                    <a:pt x="947" y="1"/>
                    <a:pt x="322" y="187"/>
                    <a:pt x="170" y="325"/>
                  </a:cubicBezTo>
                  <a:cubicBezTo>
                    <a:pt x="0" y="480"/>
                    <a:pt x="1156" y="2097"/>
                    <a:pt x="1369" y="2097"/>
                  </a:cubicBezTo>
                  <a:cubicBezTo>
                    <a:pt x="1372" y="2097"/>
                    <a:pt x="1374" y="2097"/>
                    <a:pt x="1377" y="2096"/>
                  </a:cubicBezTo>
                  <a:cubicBezTo>
                    <a:pt x="1612" y="2034"/>
                    <a:pt x="1487" y="90"/>
                    <a:pt x="1299" y="12"/>
                  </a:cubicBezTo>
                  <a:cubicBezTo>
                    <a:pt x="1278" y="4"/>
                    <a:pt x="1249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002150" y="658300"/>
              <a:ext cx="65825" cy="84275"/>
            </a:xfrm>
            <a:custGeom>
              <a:rect b="b" l="l" r="r" t="t"/>
              <a:pathLst>
                <a:path extrusionOk="0" h="3371" w="2633">
                  <a:moveTo>
                    <a:pt x="1132" y="1"/>
                  </a:moveTo>
                  <a:cubicBezTo>
                    <a:pt x="1113" y="1"/>
                    <a:pt x="1096" y="4"/>
                    <a:pt x="1082" y="12"/>
                  </a:cubicBezTo>
                  <a:cubicBezTo>
                    <a:pt x="910" y="90"/>
                    <a:pt x="1" y="3209"/>
                    <a:pt x="486" y="3366"/>
                  </a:cubicBezTo>
                  <a:cubicBezTo>
                    <a:pt x="498" y="3369"/>
                    <a:pt x="515" y="3371"/>
                    <a:pt x="537" y="3371"/>
                  </a:cubicBezTo>
                  <a:cubicBezTo>
                    <a:pt x="910" y="3371"/>
                    <a:pt x="2633" y="2875"/>
                    <a:pt x="2618" y="2519"/>
                  </a:cubicBezTo>
                  <a:cubicBezTo>
                    <a:pt x="2603" y="1183"/>
                    <a:pt x="1476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727850" y="657850"/>
              <a:ext cx="63900" cy="83625"/>
            </a:xfrm>
            <a:custGeom>
              <a:rect b="b" l="l" r="r" t="t"/>
              <a:pathLst>
                <a:path extrusionOk="0" h="3345" w="2556">
                  <a:moveTo>
                    <a:pt x="1450" y="0"/>
                  </a:moveTo>
                  <a:cubicBezTo>
                    <a:pt x="1102" y="0"/>
                    <a:pt x="15" y="1177"/>
                    <a:pt x="0" y="2506"/>
                  </a:cubicBezTo>
                  <a:cubicBezTo>
                    <a:pt x="0" y="2857"/>
                    <a:pt x="1624" y="3345"/>
                    <a:pt x="2020" y="3345"/>
                  </a:cubicBezTo>
                  <a:cubicBezTo>
                    <a:pt x="2048" y="3345"/>
                    <a:pt x="2070" y="3342"/>
                    <a:pt x="2085" y="3337"/>
                  </a:cubicBezTo>
                  <a:cubicBezTo>
                    <a:pt x="2555" y="3196"/>
                    <a:pt x="1678" y="92"/>
                    <a:pt x="1505" y="14"/>
                  </a:cubicBezTo>
                  <a:cubicBezTo>
                    <a:pt x="1490" y="5"/>
                    <a:pt x="1471" y="0"/>
                    <a:pt x="1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106000" y="876000"/>
              <a:ext cx="22750" cy="35375"/>
            </a:xfrm>
            <a:custGeom>
              <a:rect b="b" l="l" r="r" t="t"/>
              <a:pathLst>
                <a:path extrusionOk="0" h="1415" w="910">
                  <a:moveTo>
                    <a:pt x="319" y="0"/>
                  </a:moveTo>
                  <a:cubicBezTo>
                    <a:pt x="157" y="0"/>
                    <a:pt x="16" y="274"/>
                    <a:pt x="16" y="645"/>
                  </a:cubicBezTo>
                  <a:cubicBezTo>
                    <a:pt x="0" y="1037"/>
                    <a:pt x="126" y="1382"/>
                    <a:pt x="298" y="1413"/>
                  </a:cubicBezTo>
                  <a:cubicBezTo>
                    <a:pt x="303" y="1414"/>
                    <a:pt x="309" y="1415"/>
                    <a:pt x="314" y="1415"/>
                  </a:cubicBezTo>
                  <a:cubicBezTo>
                    <a:pt x="507" y="1415"/>
                    <a:pt x="878" y="885"/>
                    <a:pt x="894" y="504"/>
                  </a:cubicBezTo>
                  <a:cubicBezTo>
                    <a:pt x="909" y="128"/>
                    <a:pt x="533" y="34"/>
                    <a:pt x="345" y="3"/>
                  </a:cubicBezTo>
                  <a:cubicBezTo>
                    <a:pt x="336" y="1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673000" y="873650"/>
              <a:ext cx="23125" cy="35375"/>
            </a:xfrm>
            <a:custGeom>
              <a:rect b="b" l="l" r="r" t="t"/>
              <a:pathLst>
                <a:path extrusionOk="0" h="1415" w="925">
                  <a:moveTo>
                    <a:pt x="621" y="0"/>
                  </a:moveTo>
                  <a:cubicBezTo>
                    <a:pt x="612" y="0"/>
                    <a:pt x="604" y="1"/>
                    <a:pt x="596" y="3"/>
                  </a:cubicBezTo>
                  <a:cubicBezTo>
                    <a:pt x="408" y="34"/>
                    <a:pt x="0" y="112"/>
                    <a:pt x="0" y="489"/>
                  </a:cubicBezTo>
                  <a:cubicBezTo>
                    <a:pt x="0" y="870"/>
                    <a:pt x="371" y="1415"/>
                    <a:pt x="565" y="1415"/>
                  </a:cubicBezTo>
                  <a:cubicBezTo>
                    <a:pt x="570" y="1415"/>
                    <a:pt x="575" y="1414"/>
                    <a:pt x="580" y="1413"/>
                  </a:cubicBezTo>
                  <a:cubicBezTo>
                    <a:pt x="768" y="1382"/>
                    <a:pt x="925" y="1037"/>
                    <a:pt x="925" y="661"/>
                  </a:cubicBezTo>
                  <a:cubicBezTo>
                    <a:pt x="925" y="288"/>
                    <a:pt x="783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56300" y="585100"/>
              <a:ext cx="68200" cy="28575"/>
            </a:xfrm>
            <a:custGeom>
              <a:rect b="b" l="l" r="r" t="t"/>
              <a:pathLst>
                <a:path extrusionOk="0" h="1143" w="2728">
                  <a:moveTo>
                    <a:pt x="52" y="0"/>
                  </a:moveTo>
                  <a:cubicBezTo>
                    <a:pt x="32" y="0"/>
                    <a:pt x="20" y="3"/>
                    <a:pt x="16" y="8"/>
                  </a:cubicBezTo>
                  <a:cubicBezTo>
                    <a:pt x="1" y="55"/>
                    <a:pt x="643" y="291"/>
                    <a:pt x="1380" y="604"/>
                  </a:cubicBezTo>
                  <a:cubicBezTo>
                    <a:pt x="2077" y="880"/>
                    <a:pt x="2612" y="1142"/>
                    <a:pt x="2700" y="1142"/>
                  </a:cubicBezTo>
                  <a:cubicBezTo>
                    <a:pt x="2707" y="1142"/>
                    <a:pt x="2711" y="1140"/>
                    <a:pt x="2712" y="1137"/>
                  </a:cubicBezTo>
                  <a:cubicBezTo>
                    <a:pt x="2728" y="1090"/>
                    <a:pt x="2195" y="729"/>
                    <a:pt x="1458" y="432"/>
                  </a:cubicBezTo>
                  <a:cubicBezTo>
                    <a:pt x="794" y="155"/>
                    <a:pt x="203" y="0"/>
                    <a:pt x="52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698450" y="799250"/>
              <a:ext cx="397000" cy="6700"/>
            </a:xfrm>
            <a:custGeom>
              <a:rect b="b" l="l" r="r" t="t"/>
              <a:pathLst>
                <a:path extrusionOk="0" h="268" w="15880">
                  <a:moveTo>
                    <a:pt x="393" y="1"/>
                  </a:moveTo>
                  <a:cubicBezTo>
                    <a:pt x="173" y="1"/>
                    <a:pt x="1" y="63"/>
                    <a:pt x="1" y="126"/>
                  </a:cubicBezTo>
                  <a:cubicBezTo>
                    <a:pt x="1" y="204"/>
                    <a:pt x="189" y="267"/>
                    <a:pt x="424" y="267"/>
                  </a:cubicBezTo>
                  <a:lnTo>
                    <a:pt x="15456" y="267"/>
                  </a:lnTo>
                  <a:cubicBezTo>
                    <a:pt x="15691" y="267"/>
                    <a:pt x="15879" y="204"/>
                    <a:pt x="15879" y="126"/>
                  </a:cubicBezTo>
                  <a:cubicBezTo>
                    <a:pt x="15879" y="63"/>
                    <a:pt x="15707" y="1"/>
                    <a:pt x="154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97510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2321" y="1"/>
                  </a:moveTo>
                  <a:cubicBezTo>
                    <a:pt x="2321" y="1"/>
                    <a:pt x="1098" y="1929"/>
                    <a:pt x="1" y="4922"/>
                  </a:cubicBezTo>
                  <a:lnTo>
                    <a:pt x="738" y="4922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76665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0" y="1"/>
                  </a:moveTo>
                  <a:lnTo>
                    <a:pt x="1583" y="4922"/>
                  </a:lnTo>
                  <a:lnTo>
                    <a:pt x="2320" y="4922"/>
                  </a:lnTo>
                  <a:cubicBezTo>
                    <a:pt x="1207" y="192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2"/>
          <p:cNvGrpSpPr/>
          <p:nvPr/>
        </p:nvGrpSpPr>
        <p:grpSpPr>
          <a:xfrm rot="1801493">
            <a:off x="7377358" y="3015601"/>
            <a:ext cx="1458160" cy="1624072"/>
            <a:chOff x="1416325" y="1320700"/>
            <a:chExt cx="836250" cy="931400"/>
          </a:xfrm>
        </p:grpSpPr>
        <p:sp>
          <p:nvSpPr>
            <p:cNvPr id="305" name="Google Shape;305;p2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2"/>
          <p:cNvGrpSpPr/>
          <p:nvPr/>
        </p:nvGrpSpPr>
        <p:grpSpPr>
          <a:xfrm rot="1318681">
            <a:off x="66562" y="185208"/>
            <a:ext cx="1538624" cy="1577681"/>
            <a:chOff x="3993975" y="1524025"/>
            <a:chExt cx="781000" cy="800825"/>
          </a:xfrm>
        </p:grpSpPr>
        <p:sp>
          <p:nvSpPr>
            <p:cNvPr id="401" name="Google Shape;401;p2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2"/>
          <p:cNvGrpSpPr/>
          <p:nvPr/>
        </p:nvGrpSpPr>
        <p:grpSpPr>
          <a:xfrm rot="10800000">
            <a:off x="2725895" y="68633"/>
            <a:ext cx="727015" cy="708981"/>
            <a:chOff x="225997" y="123301"/>
            <a:chExt cx="631802" cy="616130"/>
          </a:xfrm>
        </p:grpSpPr>
        <p:grpSp>
          <p:nvGrpSpPr>
            <p:cNvPr id="441" name="Google Shape;441;p2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442" name="Google Shape;442;p2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5" name="Google Shape;485;p2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6" name="Google Shape;486;p2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0" name="Google Shape;550;p2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2"/>
          <p:cNvSpPr txBox="1"/>
          <p:nvPr>
            <p:ph type="ctrTitle"/>
          </p:nvPr>
        </p:nvSpPr>
        <p:spPr>
          <a:xfrm>
            <a:off x="1393200" y="1042425"/>
            <a:ext cx="6357600" cy="21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4" name="Google Shape;554;p2"/>
          <p:cNvSpPr txBox="1"/>
          <p:nvPr>
            <p:ph idx="1" type="subTitle"/>
          </p:nvPr>
        </p:nvSpPr>
        <p:spPr>
          <a:xfrm>
            <a:off x="1393200" y="3214125"/>
            <a:ext cx="63576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000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11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2" name="Google Shape;3002;p11"/>
          <p:cNvSpPr/>
          <p:nvPr/>
        </p:nvSpPr>
        <p:spPr>
          <a:xfrm>
            <a:off x="1559700" y="922175"/>
            <a:ext cx="6024600" cy="2882100"/>
          </a:xfrm>
          <a:prstGeom prst="roundRect">
            <a:avLst>
              <a:gd fmla="val 5945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3" name="Google Shape;3003;p11"/>
          <p:cNvSpPr/>
          <p:nvPr/>
        </p:nvSpPr>
        <p:spPr>
          <a:xfrm>
            <a:off x="-40800" y="4433175"/>
            <a:ext cx="9228600" cy="75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4" name="Google Shape;3004;p11"/>
          <p:cNvGrpSpPr/>
          <p:nvPr/>
        </p:nvGrpSpPr>
        <p:grpSpPr>
          <a:xfrm flipH="1" rot="-1097607">
            <a:off x="6751895" y="3601834"/>
            <a:ext cx="1091197" cy="478913"/>
            <a:chOff x="2183975" y="2067550"/>
            <a:chExt cx="819400" cy="359650"/>
          </a:xfrm>
        </p:grpSpPr>
        <p:sp>
          <p:nvSpPr>
            <p:cNvPr id="3005" name="Google Shape;3005;p11"/>
            <p:cNvSpPr/>
            <p:nvPr/>
          </p:nvSpPr>
          <p:spPr>
            <a:xfrm>
              <a:off x="2183975" y="2389025"/>
              <a:ext cx="76425" cy="38175"/>
            </a:xfrm>
            <a:custGeom>
              <a:rect b="b" l="l" r="r" t="t"/>
              <a:pathLst>
                <a:path extrusionOk="0" h="1527" w="3057">
                  <a:moveTo>
                    <a:pt x="2163" y="0"/>
                  </a:moveTo>
                  <a:cubicBezTo>
                    <a:pt x="1160" y="79"/>
                    <a:pt x="0" y="141"/>
                    <a:pt x="94" y="800"/>
                  </a:cubicBezTo>
                  <a:cubicBezTo>
                    <a:pt x="166" y="1384"/>
                    <a:pt x="937" y="1527"/>
                    <a:pt x="1674" y="1527"/>
                  </a:cubicBezTo>
                  <a:cubicBezTo>
                    <a:pt x="2381" y="1527"/>
                    <a:pt x="3057" y="1395"/>
                    <a:pt x="3057" y="1395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2392450" y="2067550"/>
              <a:ext cx="45075" cy="28150"/>
            </a:xfrm>
            <a:custGeom>
              <a:rect b="b" l="l" r="r" t="t"/>
              <a:pathLst>
                <a:path extrusionOk="0" h="1126" w="1803">
                  <a:moveTo>
                    <a:pt x="993" y="0"/>
                  </a:moveTo>
                  <a:cubicBezTo>
                    <a:pt x="950" y="0"/>
                    <a:pt x="907" y="2"/>
                    <a:pt x="862" y="6"/>
                  </a:cubicBezTo>
                  <a:cubicBezTo>
                    <a:pt x="376" y="53"/>
                    <a:pt x="0" y="336"/>
                    <a:pt x="16" y="633"/>
                  </a:cubicBezTo>
                  <a:cubicBezTo>
                    <a:pt x="44" y="918"/>
                    <a:pt x="384" y="1126"/>
                    <a:pt x="810" y="1126"/>
                  </a:cubicBezTo>
                  <a:cubicBezTo>
                    <a:pt x="853" y="1126"/>
                    <a:pt x="896" y="1124"/>
                    <a:pt x="941" y="1119"/>
                  </a:cubicBezTo>
                  <a:cubicBezTo>
                    <a:pt x="1427" y="1072"/>
                    <a:pt x="1803" y="790"/>
                    <a:pt x="1787" y="477"/>
                  </a:cubicBezTo>
                  <a:cubicBezTo>
                    <a:pt x="1773" y="206"/>
                    <a:pt x="1422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2214550" y="2079000"/>
              <a:ext cx="516875" cy="342950"/>
            </a:xfrm>
            <a:custGeom>
              <a:rect b="b" l="l" r="r" t="t"/>
              <a:pathLst>
                <a:path extrusionOk="0" h="13718" w="20675">
                  <a:moveTo>
                    <a:pt x="9826" y="1"/>
                  </a:moveTo>
                  <a:cubicBezTo>
                    <a:pt x="7386" y="1"/>
                    <a:pt x="4905" y="399"/>
                    <a:pt x="3151" y="1523"/>
                  </a:cubicBezTo>
                  <a:cubicBezTo>
                    <a:pt x="0" y="3530"/>
                    <a:pt x="1270" y="13608"/>
                    <a:pt x="1270" y="13608"/>
                  </a:cubicBezTo>
                  <a:lnTo>
                    <a:pt x="20674" y="13718"/>
                  </a:lnTo>
                  <a:cubicBezTo>
                    <a:pt x="20674" y="13718"/>
                    <a:pt x="20659" y="2088"/>
                    <a:pt x="16082" y="818"/>
                  </a:cubicBezTo>
                  <a:cubicBezTo>
                    <a:pt x="14496" y="372"/>
                    <a:pt x="12180" y="1"/>
                    <a:pt x="9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2470825" y="2079050"/>
              <a:ext cx="260600" cy="342900"/>
            </a:xfrm>
            <a:custGeom>
              <a:rect b="b" l="l" r="r" t="t"/>
              <a:pathLst>
                <a:path extrusionOk="0" h="13716" w="10424">
                  <a:moveTo>
                    <a:pt x="0" y="1"/>
                  </a:moveTo>
                  <a:lnTo>
                    <a:pt x="0" y="1"/>
                  </a:lnTo>
                  <a:cubicBezTo>
                    <a:pt x="4828" y="1756"/>
                    <a:pt x="8370" y="7211"/>
                    <a:pt x="8480" y="13716"/>
                  </a:cubicBezTo>
                  <a:lnTo>
                    <a:pt x="10423" y="13716"/>
                  </a:lnTo>
                  <a:cubicBezTo>
                    <a:pt x="10423" y="13716"/>
                    <a:pt x="10408" y="2086"/>
                    <a:pt x="5831" y="816"/>
                  </a:cubicBezTo>
                  <a:cubicBezTo>
                    <a:pt x="4342" y="393"/>
                    <a:pt x="2194" y="4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2214550" y="2082600"/>
              <a:ext cx="186525" cy="339350"/>
            </a:xfrm>
            <a:custGeom>
              <a:rect b="b" l="l" r="r" t="t"/>
              <a:pathLst>
                <a:path extrusionOk="0" h="13574" w="7461">
                  <a:moveTo>
                    <a:pt x="7461" y="0"/>
                  </a:moveTo>
                  <a:lnTo>
                    <a:pt x="7461" y="0"/>
                  </a:lnTo>
                  <a:cubicBezTo>
                    <a:pt x="5847" y="188"/>
                    <a:pt x="4342" y="611"/>
                    <a:pt x="3151" y="1379"/>
                  </a:cubicBezTo>
                  <a:cubicBezTo>
                    <a:pt x="0" y="3386"/>
                    <a:pt x="862" y="13574"/>
                    <a:pt x="862" y="13574"/>
                  </a:cubicBezTo>
                  <a:lnTo>
                    <a:pt x="7006" y="13574"/>
                  </a:lnTo>
                  <a:cubicBezTo>
                    <a:pt x="6489" y="12320"/>
                    <a:pt x="3746" y="2100"/>
                    <a:pt x="7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2218450" y="2136675"/>
              <a:ext cx="85075" cy="285275"/>
            </a:xfrm>
            <a:custGeom>
              <a:rect b="b" l="l" r="r" t="t"/>
              <a:pathLst>
                <a:path extrusionOk="0" h="11411" w="3403">
                  <a:moveTo>
                    <a:pt x="2195" y="0"/>
                  </a:moveTo>
                  <a:lnTo>
                    <a:pt x="2195" y="0"/>
                  </a:lnTo>
                  <a:cubicBezTo>
                    <a:pt x="1" y="3088"/>
                    <a:pt x="706" y="11411"/>
                    <a:pt x="706" y="11411"/>
                  </a:cubicBezTo>
                  <a:lnTo>
                    <a:pt x="3402" y="11411"/>
                  </a:lnTo>
                  <a:cubicBezTo>
                    <a:pt x="2399" y="9373"/>
                    <a:pt x="1803" y="6771"/>
                    <a:pt x="1803" y="3903"/>
                  </a:cubicBezTo>
                  <a:cubicBezTo>
                    <a:pt x="1803" y="2539"/>
                    <a:pt x="1944" y="1223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2234125" y="2405350"/>
              <a:ext cx="769250" cy="21700"/>
            </a:xfrm>
            <a:custGeom>
              <a:rect b="b" l="l" r="r" t="t"/>
              <a:pathLst>
                <a:path extrusionOk="0" h="868" w="30770">
                  <a:moveTo>
                    <a:pt x="28366" y="1"/>
                  </a:moveTo>
                  <a:cubicBezTo>
                    <a:pt x="25060" y="1"/>
                    <a:pt x="17454" y="460"/>
                    <a:pt x="1" y="460"/>
                  </a:cubicBezTo>
                  <a:lnTo>
                    <a:pt x="79" y="868"/>
                  </a:lnTo>
                  <a:lnTo>
                    <a:pt x="30472" y="868"/>
                  </a:lnTo>
                  <a:cubicBezTo>
                    <a:pt x="30597" y="868"/>
                    <a:pt x="30707" y="774"/>
                    <a:pt x="30738" y="633"/>
                  </a:cubicBezTo>
                  <a:cubicBezTo>
                    <a:pt x="30769" y="492"/>
                    <a:pt x="30722" y="335"/>
                    <a:pt x="30613" y="272"/>
                  </a:cubicBezTo>
                  <a:cubicBezTo>
                    <a:pt x="30307" y="73"/>
                    <a:pt x="29672" y="1"/>
                    <a:pt x="2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2458675" y="2405300"/>
              <a:ext cx="544700" cy="21750"/>
            </a:xfrm>
            <a:custGeom>
              <a:rect b="b" l="l" r="r" t="t"/>
              <a:pathLst>
                <a:path extrusionOk="0" h="870" w="21788">
                  <a:moveTo>
                    <a:pt x="19365" y="1"/>
                  </a:moveTo>
                  <a:cubicBezTo>
                    <a:pt x="16687" y="1"/>
                    <a:pt x="11205" y="300"/>
                    <a:pt x="0" y="415"/>
                  </a:cubicBezTo>
                  <a:cubicBezTo>
                    <a:pt x="173" y="572"/>
                    <a:pt x="329" y="713"/>
                    <a:pt x="455" y="870"/>
                  </a:cubicBezTo>
                  <a:lnTo>
                    <a:pt x="21490" y="870"/>
                  </a:lnTo>
                  <a:cubicBezTo>
                    <a:pt x="21615" y="870"/>
                    <a:pt x="21725" y="776"/>
                    <a:pt x="21756" y="635"/>
                  </a:cubicBezTo>
                  <a:cubicBezTo>
                    <a:pt x="21787" y="494"/>
                    <a:pt x="21740" y="337"/>
                    <a:pt x="21631" y="274"/>
                  </a:cubicBezTo>
                  <a:cubicBezTo>
                    <a:pt x="21321" y="73"/>
                    <a:pt x="20681" y="1"/>
                    <a:pt x="193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2510000" y="2158925"/>
              <a:ext cx="154200" cy="210375"/>
            </a:xfrm>
            <a:custGeom>
              <a:rect b="b" l="l" r="r" t="t"/>
              <a:pathLst>
                <a:path extrusionOk="0" h="8415" w="6168">
                  <a:moveTo>
                    <a:pt x="452" y="1"/>
                  </a:moveTo>
                  <a:cubicBezTo>
                    <a:pt x="194" y="1"/>
                    <a:pt x="0" y="229"/>
                    <a:pt x="0" y="568"/>
                  </a:cubicBezTo>
                  <a:cubicBezTo>
                    <a:pt x="0" y="1195"/>
                    <a:pt x="2602" y="3765"/>
                    <a:pt x="5925" y="8358"/>
                  </a:cubicBezTo>
                  <a:cubicBezTo>
                    <a:pt x="5949" y="8398"/>
                    <a:pt x="5979" y="8415"/>
                    <a:pt x="6007" y="8415"/>
                  </a:cubicBezTo>
                  <a:cubicBezTo>
                    <a:pt x="6090" y="8415"/>
                    <a:pt x="6168" y="8275"/>
                    <a:pt x="6098" y="8170"/>
                  </a:cubicBezTo>
                  <a:cubicBezTo>
                    <a:pt x="2775" y="3562"/>
                    <a:pt x="1004" y="66"/>
                    <a:pt x="502" y="4"/>
                  </a:cubicBezTo>
                  <a:cubicBezTo>
                    <a:pt x="485" y="2"/>
                    <a:pt x="469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2634600" y="2331025"/>
              <a:ext cx="30200" cy="40400"/>
            </a:xfrm>
            <a:custGeom>
              <a:rect b="b" l="l" r="r" t="t"/>
              <a:pathLst>
                <a:path extrusionOk="0" h="1616" w="1208">
                  <a:moveTo>
                    <a:pt x="220" y="1"/>
                  </a:moveTo>
                  <a:lnTo>
                    <a:pt x="1" y="251"/>
                  </a:lnTo>
                  <a:lnTo>
                    <a:pt x="988" y="1615"/>
                  </a:lnTo>
                  <a:lnTo>
                    <a:pt x="1208" y="136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2656950" y="23632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332" y="1"/>
                  </a:moveTo>
                  <a:cubicBezTo>
                    <a:pt x="278" y="1"/>
                    <a:pt x="206" y="43"/>
                    <a:pt x="141" y="108"/>
                  </a:cubicBezTo>
                  <a:cubicBezTo>
                    <a:pt x="47" y="217"/>
                    <a:pt x="0" y="358"/>
                    <a:pt x="47" y="405"/>
                  </a:cubicBezTo>
                  <a:cubicBezTo>
                    <a:pt x="57" y="425"/>
                    <a:pt x="75" y="434"/>
                    <a:pt x="97" y="434"/>
                  </a:cubicBezTo>
                  <a:cubicBezTo>
                    <a:pt x="146" y="434"/>
                    <a:pt x="218" y="392"/>
                    <a:pt x="282" y="327"/>
                  </a:cubicBezTo>
                  <a:cubicBezTo>
                    <a:pt x="392" y="217"/>
                    <a:pt x="439" y="76"/>
                    <a:pt x="392" y="29"/>
                  </a:cubicBezTo>
                  <a:cubicBezTo>
                    <a:pt x="377" y="10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2533325" y="2163250"/>
              <a:ext cx="145200" cy="211525"/>
            </a:xfrm>
            <a:custGeom>
              <a:rect b="b" l="l" r="r" t="t"/>
              <a:pathLst>
                <a:path extrusionOk="0" h="8461" w="5808">
                  <a:moveTo>
                    <a:pt x="5293" y="0"/>
                  </a:moveTo>
                  <a:cubicBezTo>
                    <a:pt x="5277" y="0"/>
                    <a:pt x="5260" y="1"/>
                    <a:pt x="5243" y="3"/>
                  </a:cubicBezTo>
                  <a:cubicBezTo>
                    <a:pt x="4742" y="66"/>
                    <a:pt x="3158" y="3592"/>
                    <a:pt x="71" y="8216"/>
                  </a:cubicBezTo>
                  <a:cubicBezTo>
                    <a:pt x="1" y="8321"/>
                    <a:pt x="78" y="8461"/>
                    <a:pt x="168" y="8461"/>
                  </a:cubicBezTo>
                  <a:cubicBezTo>
                    <a:pt x="198" y="8461"/>
                    <a:pt x="231" y="8444"/>
                    <a:pt x="259" y="8404"/>
                  </a:cubicBezTo>
                  <a:cubicBezTo>
                    <a:pt x="3331" y="3780"/>
                    <a:pt x="5807" y="1194"/>
                    <a:pt x="5776" y="552"/>
                  </a:cubicBezTo>
                  <a:cubicBezTo>
                    <a:pt x="5761" y="227"/>
                    <a:pt x="5553" y="0"/>
                    <a:pt x="5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2529600" y="23683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83" y="1"/>
                  </a:moveTo>
                  <a:cubicBezTo>
                    <a:pt x="59" y="1"/>
                    <a:pt x="41" y="10"/>
                    <a:pt x="32" y="29"/>
                  </a:cubicBezTo>
                  <a:cubicBezTo>
                    <a:pt x="0" y="76"/>
                    <a:pt x="47" y="217"/>
                    <a:pt x="141" y="327"/>
                  </a:cubicBezTo>
                  <a:cubicBezTo>
                    <a:pt x="217" y="391"/>
                    <a:pt x="292" y="434"/>
                    <a:pt x="342" y="434"/>
                  </a:cubicBezTo>
                  <a:cubicBezTo>
                    <a:pt x="365" y="434"/>
                    <a:pt x="382" y="425"/>
                    <a:pt x="392" y="405"/>
                  </a:cubicBezTo>
                  <a:cubicBezTo>
                    <a:pt x="439" y="358"/>
                    <a:pt x="392" y="217"/>
                    <a:pt x="282" y="123"/>
                  </a:cubicBezTo>
                  <a:cubicBezTo>
                    <a:pt x="217" y="47"/>
                    <a:pt x="137" y="1"/>
                    <a:pt x="83" y="1"/>
                  </a:cubicBezTo>
                  <a:close/>
                </a:path>
              </a:pathLst>
            </a:custGeom>
            <a:solidFill>
              <a:srgbClr val="869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2533325" y="2281650"/>
              <a:ext cx="65650" cy="93125"/>
            </a:xfrm>
            <a:custGeom>
              <a:rect b="b" l="l" r="r" t="t"/>
              <a:pathLst>
                <a:path extrusionOk="0" h="3725" w="2626">
                  <a:moveTo>
                    <a:pt x="2265" y="1"/>
                  </a:moveTo>
                  <a:cubicBezTo>
                    <a:pt x="1638" y="1051"/>
                    <a:pt x="901" y="2226"/>
                    <a:pt x="71" y="3480"/>
                  </a:cubicBezTo>
                  <a:cubicBezTo>
                    <a:pt x="1" y="3585"/>
                    <a:pt x="78" y="3725"/>
                    <a:pt x="161" y="3725"/>
                  </a:cubicBezTo>
                  <a:cubicBezTo>
                    <a:pt x="190" y="3725"/>
                    <a:pt x="219" y="3708"/>
                    <a:pt x="243" y="3668"/>
                  </a:cubicBezTo>
                  <a:cubicBezTo>
                    <a:pt x="1105" y="2399"/>
                    <a:pt x="1904" y="1286"/>
                    <a:pt x="2626" y="314"/>
                  </a:cubicBezTo>
                  <a:cubicBezTo>
                    <a:pt x="2531" y="298"/>
                    <a:pt x="2437" y="251"/>
                    <a:pt x="2375" y="189"/>
                  </a:cubicBezTo>
                  <a:cubicBezTo>
                    <a:pt x="2328" y="126"/>
                    <a:pt x="2296" y="63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2517825" y="2244825"/>
              <a:ext cx="50575" cy="68975"/>
            </a:xfrm>
            <a:custGeom>
              <a:rect b="b" l="l" r="r" t="t"/>
              <a:pathLst>
                <a:path extrusionOk="0" h="2759" w="2023">
                  <a:moveTo>
                    <a:pt x="769" y="0"/>
                  </a:moveTo>
                  <a:cubicBezTo>
                    <a:pt x="769" y="0"/>
                    <a:pt x="1" y="1286"/>
                    <a:pt x="1004" y="2759"/>
                  </a:cubicBezTo>
                  <a:lnTo>
                    <a:pt x="2023" y="12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1"/>
            <p:cNvSpPr/>
            <p:nvPr/>
          </p:nvSpPr>
          <p:spPr>
            <a:xfrm>
              <a:off x="2620500" y="2252275"/>
              <a:ext cx="47050" cy="58800"/>
            </a:xfrm>
            <a:custGeom>
              <a:rect b="b" l="l" r="r" t="t"/>
              <a:pathLst>
                <a:path extrusionOk="0" h="2352" w="1882">
                  <a:moveTo>
                    <a:pt x="1113" y="0"/>
                  </a:moveTo>
                  <a:lnTo>
                    <a:pt x="1" y="1113"/>
                  </a:lnTo>
                  <a:lnTo>
                    <a:pt x="988" y="2351"/>
                  </a:lnTo>
                  <a:cubicBezTo>
                    <a:pt x="1881" y="1050"/>
                    <a:pt x="111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1"/>
            <p:cNvSpPr/>
            <p:nvPr/>
          </p:nvSpPr>
          <p:spPr>
            <a:xfrm>
              <a:off x="2367750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2359925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2350900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2344625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2342675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2341500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89" y="1"/>
                  </a:moveTo>
                  <a:lnTo>
                    <a:pt x="0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2342275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2348150" y="2138225"/>
              <a:ext cx="7475" cy="18450"/>
            </a:xfrm>
            <a:custGeom>
              <a:rect b="b" l="l" r="r" t="t"/>
              <a:pathLst>
                <a:path extrusionOk="0" h="738" w="299">
                  <a:moveTo>
                    <a:pt x="142" y="1"/>
                  </a:moveTo>
                  <a:lnTo>
                    <a:pt x="1" y="690"/>
                  </a:lnTo>
                  <a:lnTo>
                    <a:pt x="173" y="737"/>
                  </a:lnTo>
                  <a:lnTo>
                    <a:pt x="299" y="3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1"/>
            <p:cNvSpPr/>
            <p:nvPr/>
          </p:nvSpPr>
          <p:spPr>
            <a:xfrm>
              <a:off x="2357175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0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1"/>
            <p:cNvSpPr/>
            <p:nvPr/>
          </p:nvSpPr>
          <p:spPr>
            <a:xfrm>
              <a:off x="2370500" y="2088475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2388125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2380300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2371275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2365000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2363050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2361875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73" y="1"/>
                  </a:moveTo>
                  <a:lnTo>
                    <a:pt x="1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2362650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2368550" y="2138225"/>
              <a:ext cx="7450" cy="18450"/>
            </a:xfrm>
            <a:custGeom>
              <a:rect b="b" l="l" r="r" t="t"/>
              <a:pathLst>
                <a:path extrusionOk="0" h="738" w="298">
                  <a:moveTo>
                    <a:pt x="141" y="1"/>
                  </a:moveTo>
                  <a:lnTo>
                    <a:pt x="0" y="690"/>
                  </a:lnTo>
                  <a:lnTo>
                    <a:pt x="172" y="737"/>
                  </a:lnTo>
                  <a:lnTo>
                    <a:pt x="298" y="32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2377550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1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2390875" y="2088475"/>
              <a:ext cx="12575" cy="12550"/>
            </a:xfrm>
            <a:custGeom>
              <a:rect b="b" l="l" r="r" t="t"/>
              <a:pathLst>
                <a:path extrusionOk="0" h="502" w="503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2504125" y="2192300"/>
              <a:ext cx="170475" cy="178725"/>
            </a:xfrm>
            <a:custGeom>
              <a:rect b="b" l="l" r="r" t="t"/>
              <a:pathLst>
                <a:path extrusionOk="0" h="7149" w="6819">
                  <a:moveTo>
                    <a:pt x="2649" y="1"/>
                  </a:moveTo>
                  <a:cubicBezTo>
                    <a:pt x="2148" y="95"/>
                    <a:pt x="1677" y="299"/>
                    <a:pt x="1286" y="596"/>
                  </a:cubicBezTo>
                  <a:lnTo>
                    <a:pt x="1411" y="816"/>
                  </a:lnTo>
                  <a:cubicBezTo>
                    <a:pt x="1787" y="534"/>
                    <a:pt x="2226" y="346"/>
                    <a:pt x="2681" y="267"/>
                  </a:cubicBezTo>
                  <a:lnTo>
                    <a:pt x="2649" y="1"/>
                  </a:lnTo>
                  <a:close/>
                  <a:moveTo>
                    <a:pt x="4107" y="95"/>
                  </a:moveTo>
                  <a:lnTo>
                    <a:pt x="4060" y="346"/>
                  </a:lnTo>
                  <a:cubicBezTo>
                    <a:pt x="4499" y="487"/>
                    <a:pt x="4922" y="706"/>
                    <a:pt x="5298" y="1020"/>
                  </a:cubicBezTo>
                  <a:lnTo>
                    <a:pt x="5424" y="800"/>
                  </a:lnTo>
                  <a:cubicBezTo>
                    <a:pt x="5032" y="471"/>
                    <a:pt x="4593" y="236"/>
                    <a:pt x="4107" y="95"/>
                  </a:cubicBezTo>
                  <a:close/>
                  <a:moveTo>
                    <a:pt x="314" y="1850"/>
                  </a:moveTo>
                  <a:cubicBezTo>
                    <a:pt x="110" y="2305"/>
                    <a:pt x="0" y="2791"/>
                    <a:pt x="0" y="3308"/>
                  </a:cubicBezTo>
                  <a:cubicBezTo>
                    <a:pt x="0" y="3355"/>
                    <a:pt x="0" y="3418"/>
                    <a:pt x="16" y="3481"/>
                  </a:cubicBezTo>
                  <a:lnTo>
                    <a:pt x="235" y="3465"/>
                  </a:lnTo>
                  <a:cubicBezTo>
                    <a:pt x="235" y="3418"/>
                    <a:pt x="235" y="3355"/>
                    <a:pt x="235" y="3308"/>
                  </a:cubicBezTo>
                  <a:cubicBezTo>
                    <a:pt x="235" y="2838"/>
                    <a:pt x="329" y="2383"/>
                    <a:pt x="518" y="1976"/>
                  </a:cubicBezTo>
                  <a:lnTo>
                    <a:pt x="314" y="1850"/>
                  </a:lnTo>
                  <a:close/>
                  <a:moveTo>
                    <a:pt x="6411" y="2039"/>
                  </a:moveTo>
                  <a:lnTo>
                    <a:pt x="6207" y="2180"/>
                  </a:lnTo>
                  <a:cubicBezTo>
                    <a:pt x="6442" y="2634"/>
                    <a:pt x="6568" y="3136"/>
                    <a:pt x="6599" y="3637"/>
                  </a:cubicBezTo>
                  <a:lnTo>
                    <a:pt x="6599" y="3653"/>
                  </a:lnTo>
                  <a:lnTo>
                    <a:pt x="6819" y="3637"/>
                  </a:lnTo>
                  <a:cubicBezTo>
                    <a:pt x="6803" y="3073"/>
                    <a:pt x="6662" y="2540"/>
                    <a:pt x="6411" y="2039"/>
                  </a:cubicBezTo>
                  <a:close/>
                  <a:moveTo>
                    <a:pt x="627" y="4938"/>
                  </a:moveTo>
                  <a:lnTo>
                    <a:pt x="424" y="5064"/>
                  </a:lnTo>
                  <a:cubicBezTo>
                    <a:pt x="659" y="5534"/>
                    <a:pt x="1003" y="5973"/>
                    <a:pt x="1395" y="6302"/>
                  </a:cubicBezTo>
                  <a:lnTo>
                    <a:pt x="1536" y="6098"/>
                  </a:lnTo>
                  <a:cubicBezTo>
                    <a:pt x="1160" y="5769"/>
                    <a:pt x="847" y="5377"/>
                    <a:pt x="627" y="4938"/>
                  </a:cubicBezTo>
                  <a:close/>
                  <a:moveTo>
                    <a:pt x="6317" y="5158"/>
                  </a:moveTo>
                  <a:cubicBezTo>
                    <a:pt x="6113" y="5612"/>
                    <a:pt x="5800" y="6004"/>
                    <a:pt x="5424" y="6302"/>
                  </a:cubicBezTo>
                  <a:lnTo>
                    <a:pt x="5549" y="6521"/>
                  </a:lnTo>
                  <a:cubicBezTo>
                    <a:pt x="5972" y="6192"/>
                    <a:pt x="6301" y="5769"/>
                    <a:pt x="6521" y="5267"/>
                  </a:cubicBezTo>
                  <a:lnTo>
                    <a:pt x="6317" y="5158"/>
                  </a:lnTo>
                  <a:close/>
                  <a:moveTo>
                    <a:pt x="2775" y="6756"/>
                  </a:moveTo>
                  <a:lnTo>
                    <a:pt x="2712" y="7023"/>
                  </a:lnTo>
                  <a:cubicBezTo>
                    <a:pt x="2994" y="7101"/>
                    <a:pt x="3292" y="7148"/>
                    <a:pt x="3574" y="7148"/>
                  </a:cubicBezTo>
                  <a:lnTo>
                    <a:pt x="3652" y="7148"/>
                  </a:lnTo>
                  <a:cubicBezTo>
                    <a:pt x="3841" y="7148"/>
                    <a:pt x="4013" y="7133"/>
                    <a:pt x="4185" y="7117"/>
                  </a:cubicBezTo>
                  <a:lnTo>
                    <a:pt x="4138" y="6851"/>
                  </a:lnTo>
                  <a:cubicBezTo>
                    <a:pt x="3982" y="6882"/>
                    <a:pt x="3825" y="6898"/>
                    <a:pt x="3652" y="6898"/>
                  </a:cubicBezTo>
                  <a:lnTo>
                    <a:pt x="3574" y="6882"/>
                  </a:lnTo>
                  <a:cubicBezTo>
                    <a:pt x="3308" y="6882"/>
                    <a:pt x="3041" y="6835"/>
                    <a:pt x="2775" y="6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2" name="Google Shape;3042;p11"/>
          <p:cNvGrpSpPr/>
          <p:nvPr/>
        </p:nvGrpSpPr>
        <p:grpSpPr>
          <a:xfrm flipH="1" rot="3967123">
            <a:off x="4293682" y="-668676"/>
            <a:ext cx="1496650" cy="1808486"/>
            <a:chOff x="6068875" y="758513"/>
            <a:chExt cx="554100" cy="669550"/>
          </a:xfrm>
        </p:grpSpPr>
        <p:sp>
          <p:nvSpPr>
            <p:cNvPr id="3043" name="Google Shape;3043;p11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flipH="1">
            <a:off x="-93608" y="1985503"/>
            <a:ext cx="832278" cy="755422"/>
            <a:chOff x="7435952" y="276894"/>
            <a:chExt cx="1111483" cy="1008844"/>
          </a:xfrm>
        </p:grpSpPr>
        <p:sp>
          <p:nvSpPr>
            <p:cNvPr id="3058" name="Google Shape;3058;p11"/>
            <p:cNvSpPr/>
            <p:nvPr/>
          </p:nvSpPr>
          <p:spPr>
            <a:xfrm>
              <a:off x="8129850" y="867480"/>
              <a:ext cx="364813" cy="418258"/>
            </a:xfrm>
            <a:custGeom>
              <a:rect b="b" l="l" r="r" t="t"/>
              <a:pathLst>
                <a:path extrusionOk="0" h="9939" w="8669">
                  <a:moveTo>
                    <a:pt x="5330" y="1"/>
                  </a:moveTo>
                  <a:lnTo>
                    <a:pt x="1" y="7681"/>
                  </a:lnTo>
                  <a:lnTo>
                    <a:pt x="1615" y="9938"/>
                  </a:lnTo>
                  <a:cubicBezTo>
                    <a:pt x="1615" y="9938"/>
                    <a:pt x="8668" y="8042"/>
                    <a:pt x="8543" y="3480"/>
                  </a:cubicBezTo>
                  <a:cubicBezTo>
                    <a:pt x="7932" y="1537"/>
                    <a:pt x="5330" y="1"/>
                    <a:pt x="5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435952" y="276894"/>
              <a:ext cx="959102" cy="937219"/>
            </a:xfrm>
            <a:custGeom>
              <a:rect b="b" l="l" r="r" t="t"/>
              <a:pathLst>
                <a:path extrusionOk="0" h="22271" w="22791">
                  <a:moveTo>
                    <a:pt x="10906" y="0"/>
                  </a:moveTo>
                  <a:cubicBezTo>
                    <a:pt x="6143" y="0"/>
                    <a:pt x="1714" y="3714"/>
                    <a:pt x="1756" y="4991"/>
                  </a:cubicBezTo>
                  <a:cubicBezTo>
                    <a:pt x="1928" y="10053"/>
                    <a:pt x="11192" y="10414"/>
                    <a:pt x="10471" y="13470"/>
                  </a:cubicBezTo>
                  <a:cubicBezTo>
                    <a:pt x="10258" y="13836"/>
                    <a:pt x="9713" y="13960"/>
                    <a:pt x="8984" y="13960"/>
                  </a:cubicBezTo>
                  <a:cubicBezTo>
                    <a:pt x="7470" y="13960"/>
                    <a:pt x="5161" y="13428"/>
                    <a:pt x="3378" y="13428"/>
                  </a:cubicBezTo>
                  <a:cubicBezTo>
                    <a:pt x="2156" y="13428"/>
                    <a:pt x="1180" y="13678"/>
                    <a:pt x="878" y="14521"/>
                  </a:cubicBezTo>
                  <a:cubicBezTo>
                    <a:pt x="0" y="16997"/>
                    <a:pt x="5659" y="19803"/>
                    <a:pt x="8292" y="20916"/>
                  </a:cubicBezTo>
                  <a:cubicBezTo>
                    <a:pt x="10532" y="21855"/>
                    <a:pt x="12785" y="22271"/>
                    <a:pt x="14676" y="22271"/>
                  </a:cubicBezTo>
                  <a:cubicBezTo>
                    <a:pt x="15657" y="22271"/>
                    <a:pt x="16540" y="22159"/>
                    <a:pt x="17273" y="21950"/>
                  </a:cubicBezTo>
                  <a:cubicBezTo>
                    <a:pt x="19139" y="21417"/>
                    <a:pt x="22665" y="18016"/>
                    <a:pt x="22744" y="14113"/>
                  </a:cubicBezTo>
                  <a:cubicBezTo>
                    <a:pt x="22791" y="11746"/>
                    <a:pt x="20800" y="7373"/>
                    <a:pt x="18700" y="4708"/>
                  </a:cubicBezTo>
                  <a:cubicBezTo>
                    <a:pt x="18135" y="3987"/>
                    <a:pt x="16317" y="915"/>
                    <a:pt x="12587" y="163"/>
                  </a:cubicBezTo>
                  <a:cubicBezTo>
                    <a:pt x="12026" y="51"/>
                    <a:pt x="11464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720892" y="679498"/>
              <a:ext cx="123386" cy="237514"/>
            </a:xfrm>
            <a:custGeom>
              <a:rect b="b" l="l" r="r" t="t"/>
              <a:pathLst>
                <a:path extrusionOk="0" h="5644" w="2932">
                  <a:moveTo>
                    <a:pt x="674" y="1"/>
                  </a:moveTo>
                  <a:lnTo>
                    <a:pt x="674" y="1"/>
                  </a:lnTo>
                  <a:cubicBezTo>
                    <a:pt x="1098" y="2806"/>
                    <a:pt x="0" y="4624"/>
                    <a:pt x="0" y="4624"/>
                  </a:cubicBezTo>
                  <a:lnTo>
                    <a:pt x="2555" y="5643"/>
                  </a:lnTo>
                  <a:cubicBezTo>
                    <a:pt x="1615" y="3198"/>
                    <a:pt x="2932" y="1239"/>
                    <a:pt x="2932" y="1239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561273" y="612881"/>
              <a:ext cx="142491" cy="246730"/>
            </a:xfrm>
            <a:custGeom>
              <a:rect b="b" l="l" r="r" t="t"/>
              <a:pathLst>
                <a:path extrusionOk="0" h="5863" w="3386">
                  <a:moveTo>
                    <a:pt x="878" y="0"/>
                  </a:moveTo>
                  <a:cubicBezTo>
                    <a:pt x="1019" y="3590"/>
                    <a:pt x="0" y="5722"/>
                    <a:pt x="0" y="5722"/>
                  </a:cubicBezTo>
                  <a:lnTo>
                    <a:pt x="2634" y="5863"/>
                  </a:lnTo>
                  <a:cubicBezTo>
                    <a:pt x="1819" y="3010"/>
                    <a:pt x="3386" y="1474"/>
                    <a:pt x="3386" y="147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466924" y="294274"/>
              <a:ext cx="902417" cy="892864"/>
            </a:xfrm>
            <a:custGeom>
              <a:rect b="b" l="l" r="r" t="t"/>
              <a:pathLst>
                <a:path extrusionOk="0" h="21217" w="21444">
                  <a:moveTo>
                    <a:pt x="10024" y="0"/>
                  </a:moveTo>
                  <a:cubicBezTo>
                    <a:pt x="5564" y="0"/>
                    <a:pt x="1715" y="3185"/>
                    <a:pt x="1756" y="4405"/>
                  </a:cubicBezTo>
                  <a:cubicBezTo>
                    <a:pt x="988" y="8042"/>
                    <a:pt x="11020" y="10299"/>
                    <a:pt x="10330" y="13246"/>
                  </a:cubicBezTo>
                  <a:cubicBezTo>
                    <a:pt x="10054" y="13723"/>
                    <a:pt x="9157" y="13860"/>
                    <a:pt x="8019" y="13860"/>
                  </a:cubicBezTo>
                  <a:cubicBezTo>
                    <a:pt x="6510" y="13860"/>
                    <a:pt x="4578" y="13621"/>
                    <a:pt x="3102" y="13621"/>
                  </a:cubicBezTo>
                  <a:cubicBezTo>
                    <a:pt x="1966" y="13621"/>
                    <a:pt x="1101" y="13762"/>
                    <a:pt x="910" y="14264"/>
                  </a:cubicBezTo>
                  <a:cubicBezTo>
                    <a:pt x="1" y="16616"/>
                    <a:pt x="5408" y="18716"/>
                    <a:pt x="7948" y="19782"/>
                  </a:cubicBezTo>
                  <a:cubicBezTo>
                    <a:pt x="10246" y="20738"/>
                    <a:pt x="12413" y="21217"/>
                    <a:pt x="14217" y="21217"/>
                  </a:cubicBezTo>
                  <a:cubicBezTo>
                    <a:pt x="14984" y="21217"/>
                    <a:pt x="15685" y="21130"/>
                    <a:pt x="16302" y="20957"/>
                  </a:cubicBezTo>
                  <a:cubicBezTo>
                    <a:pt x="18120" y="20456"/>
                    <a:pt x="21334" y="17211"/>
                    <a:pt x="21412" y="13449"/>
                  </a:cubicBezTo>
                  <a:cubicBezTo>
                    <a:pt x="21443" y="11161"/>
                    <a:pt x="19703" y="7117"/>
                    <a:pt x="17697" y="4546"/>
                  </a:cubicBezTo>
                  <a:cubicBezTo>
                    <a:pt x="17149" y="3841"/>
                    <a:pt x="15393" y="894"/>
                    <a:pt x="11788" y="173"/>
                  </a:cubicBezTo>
                  <a:cubicBezTo>
                    <a:pt x="11194" y="54"/>
                    <a:pt x="10604" y="0"/>
                    <a:pt x="100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532236" y="902493"/>
              <a:ext cx="645503" cy="269875"/>
            </a:xfrm>
            <a:custGeom>
              <a:rect b="b" l="l" r="r" t="t"/>
              <a:pathLst>
                <a:path extrusionOk="0" h="6413" w="15339">
                  <a:moveTo>
                    <a:pt x="2099" y="1"/>
                  </a:moveTo>
                  <a:cubicBezTo>
                    <a:pt x="898" y="1"/>
                    <a:pt x="63" y="124"/>
                    <a:pt x="48" y="532"/>
                  </a:cubicBezTo>
                  <a:cubicBezTo>
                    <a:pt x="1" y="1771"/>
                    <a:pt x="1646" y="2978"/>
                    <a:pt x="6741" y="5172"/>
                  </a:cubicBezTo>
                  <a:cubicBezTo>
                    <a:pt x="8645" y="5982"/>
                    <a:pt x="10909" y="6413"/>
                    <a:pt x="12601" y="6413"/>
                  </a:cubicBezTo>
                  <a:cubicBezTo>
                    <a:pt x="13987" y="6413"/>
                    <a:pt x="14989" y="6124"/>
                    <a:pt x="15095" y="5517"/>
                  </a:cubicBezTo>
                  <a:cubicBezTo>
                    <a:pt x="15338" y="4195"/>
                    <a:pt x="11823" y="176"/>
                    <a:pt x="10209" y="176"/>
                  </a:cubicBezTo>
                  <a:cubicBezTo>
                    <a:pt x="10159" y="176"/>
                    <a:pt x="10110" y="179"/>
                    <a:pt x="10064" y="188"/>
                  </a:cubicBezTo>
                  <a:cubicBezTo>
                    <a:pt x="9657" y="259"/>
                    <a:pt x="9132" y="286"/>
                    <a:pt x="8535" y="286"/>
                  </a:cubicBezTo>
                  <a:cubicBezTo>
                    <a:pt x="6605" y="286"/>
                    <a:pt x="3927" y="1"/>
                    <a:pt x="209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554035" y="407013"/>
              <a:ext cx="606198" cy="522202"/>
            </a:xfrm>
            <a:custGeom>
              <a:rect b="b" l="l" r="r" t="t"/>
              <a:pathLst>
                <a:path extrusionOk="0" h="12409" w="14405">
                  <a:moveTo>
                    <a:pt x="3614" y="0"/>
                  </a:moveTo>
                  <a:cubicBezTo>
                    <a:pt x="2476" y="0"/>
                    <a:pt x="0" y="2670"/>
                    <a:pt x="1379" y="3419"/>
                  </a:cubicBezTo>
                  <a:cubicBezTo>
                    <a:pt x="5392" y="5613"/>
                    <a:pt x="11458" y="12228"/>
                    <a:pt x="11944" y="12385"/>
                  </a:cubicBezTo>
                  <a:cubicBezTo>
                    <a:pt x="11993" y="12401"/>
                    <a:pt x="12050" y="12408"/>
                    <a:pt x="12113" y="12408"/>
                  </a:cubicBezTo>
                  <a:cubicBezTo>
                    <a:pt x="12783" y="12408"/>
                    <a:pt x="14115" y="11537"/>
                    <a:pt x="14201" y="10849"/>
                  </a:cubicBezTo>
                  <a:cubicBezTo>
                    <a:pt x="14405" y="9172"/>
                    <a:pt x="5047" y="347"/>
                    <a:pt x="3762" y="18"/>
                  </a:cubicBezTo>
                  <a:cubicBezTo>
                    <a:pt x="3716" y="6"/>
                    <a:pt x="3666" y="0"/>
                    <a:pt x="36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667195" y="350707"/>
              <a:ext cx="583390" cy="501245"/>
            </a:xfrm>
            <a:custGeom>
              <a:rect b="b" l="l" r="r" t="t"/>
              <a:pathLst>
                <a:path extrusionOk="0" h="11911" w="13863">
                  <a:moveTo>
                    <a:pt x="4311" y="1"/>
                  </a:moveTo>
                  <a:cubicBezTo>
                    <a:pt x="2794" y="1"/>
                    <a:pt x="0" y="503"/>
                    <a:pt x="1323" y="1826"/>
                  </a:cubicBezTo>
                  <a:cubicBezTo>
                    <a:pt x="3957" y="4459"/>
                    <a:pt x="11386" y="11763"/>
                    <a:pt x="11778" y="11889"/>
                  </a:cubicBezTo>
                  <a:cubicBezTo>
                    <a:pt x="11818" y="11904"/>
                    <a:pt x="11865" y="11911"/>
                    <a:pt x="11916" y="11911"/>
                  </a:cubicBezTo>
                  <a:cubicBezTo>
                    <a:pt x="12462" y="11911"/>
                    <a:pt x="13558" y="11116"/>
                    <a:pt x="13644" y="10557"/>
                  </a:cubicBezTo>
                  <a:cubicBezTo>
                    <a:pt x="13863" y="9177"/>
                    <a:pt x="6120" y="368"/>
                    <a:pt x="5070" y="70"/>
                  </a:cubicBezTo>
                  <a:cubicBezTo>
                    <a:pt x="4917" y="25"/>
                    <a:pt x="4645" y="1"/>
                    <a:pt x="431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878659" y="341281"/>
              <a:ext cx="470230" cy="445107"/>
            </a:xfrm>
            <a:custGeom>
              <a:rect b="b" l="l" r="r" t="t"/>
              <a:pathLst>
                <a:path extrusionOk="0" h="10577" w="11174">
                  <a:moveTo>
                    <a:pt x="1017" y="1"/>
                  </a:moveTo>
                  <a:cubicBezTo>
                    <a:pt x="351" y="1"/>
                    <a:pt x="1" y="154"/>
                    <a:pt x="546" y="624"/>
                  </a:cubicBezTo>
                  <a:cubicBezTo>
                    <a:pt x="3164" y="2896"/>
                    <a:pt x="8399" y="10342"/>
                    <a:pt x="8791" y="10483"/>
                  </a:cubicBezTo>
                  <a:cubicBezTo>
                    <a:pt x="8948" y="10540"/>
                    <a:pt x="9232" y="10577"/>
                    <a:pt x="9544" y="10577"/>
                  </a:cubicBezTo>
                  <a:cubicBezTo>
                    <a:pt x="10169" y="10577"/>
                    <a:pt x="10907" y="10430"/>
                    <a:pt x="10970" y="10013"/>
                  </a:cubicBezTo>
                  <a:cubicBezTo>
                    <a:pt x="11173" y="8649"/>
                    <a:pt x="5217" y="780"/>
                    <a:pt x="4167" y="483"/>
                  </a:cubicBezTo>
                  <a:cubicBezTo>
                    <a:pt x="3663" y="333"/>
                    <a:pt x="1998" y="1"/>
                    <a:pt x="10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553151" y="400533"/>
              <a:ext cx="587303" cy="506126"/>
            </a:xfrm>
            <a:custGeom>
              <a:rect b="b" l="l" r="r" t="t"/>
              <a:pathLst>
                <a:path extrusionOk="0" h="12027" w="13956">
                  <a:moveTo>
                    <a:pt x="2832" y="0"/>
                  </a:moveTo>
                  <a:cubicBezTo>
                    <a:pt x="1736" y="0"/>
                    <a:pt x="1" y="1406"/>
                    <a:pt x="507" y="2852"/>
                  </a:cubicBezTo>
                  <a:cubicBezTo>
                    <a:pt x="946" y="4075"/>
                    <a:pt x="3986" y="5532"/>
                    <a:pt x="6698" y="7648"/>
                  </a:cubicBezTo>
                  <a:cubicBezTo>
                    <a:pt x="8767" y="9278"/>
                    <a:pt x="11589" y="11990"/>
                    <a:pt x="11965" y="12022"/>
                  </a:cubicBezTo>
                  <a:cubicBezTo>
                    <a:pt x="11996" y="12025"/>
                    <a:pt x="12028" y="12026"/>
                    <a:pt x="12062" y="12026"/>
                  </a:cubicBezTo>
                  <a:cubicBezTo>
                    <a:pt x="12685" y="12026"/>
                    <a:pt x="13677" y="11482"/>
                    <a:pt x="13752" y="10768"/>
                  </a:cubicBezTo>
                  <a:cubicBezTo>
                    <a:pt x="13955" y="9090"/>
                    <a:pt x="4378" y="344"/>
                    <a:pt x="3093" y="31"/>
                  </a:cubicBezTo>
                  <a:cubicBezTo>
                    <a:pt x="3012" y="10"/>
                    <a:pt x="2924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701282" y="337956"/>
              <a:ext cx="540087" cy="484201"/>
            </a:xfrm>
            <a:custGeom>
              <a:rect b="b" l="l" r="r" t="t"/>
              <a:pathLst>
                <a:path extrusionOk="0" h="11506" w="1283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8586" y="8806"/>
                    <a:pt x="10592" y="11424"/>
                    <a:pt x="10921" y="11487"/>
                  </a:cubicBezTo>
                  <a:cubicBezTo>
                    <a:pt x="10980" y="11500"/>
                    <a:pt x="11041" y="11506"/>
                    <a:pt x="11104" y="11506"/>
                  </a:cubicBezTo>
                  <a:cubicBezTo>
                    <a:pt x="11648" y="11506"/>
                    <a:pt x="12317" y="11040"/>
                    <a:pt x="12457" y="10436"/>
                  </a:cubicBezTo>
                  <a:cubicBezTo>
                    <a:pt x="12834" y="8932"/>
                    <a:pt x="5326" y="734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905761" y="325542"/>
              <a:ext cx="423981" cy="434207"/>
            </a:xfrm>
            <a:custGeom>
              <a:rect b="b" l="l" r="r" t="t"/>
              <a:pathLst>
                <a:path extrusionOk="0" h="10318" w="10075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162" y="3458"/>
                    <a:pt x="5012" y="5747"/>
                  </a:cubicBezTo>
                  <a:cubicBezTo>
                    <a:pt x="6877" y="8035"/>
                    <a:pt x="7880" y="10120"/>
                    <a:pt x="8147" y="10214"/>
                  </a:cubicBezTo>
                  <a:cubicBezTo>
                    <a:pt x="8323" y="10271"/>
                    <a:pt x="8678" y="10317"/>
                    <a:pt x="9030" y="10317"/>
                  </a:cubicBezTo>
                  <a:cubicBezTo>
                    <a:pt x="9556" y="10317"/>
                    <a:pt x="10075" y="10213"/>
                    <a:pt x="9981" y="9885"/>
                  </a:cubicBezTo>
                  <a:cubicBezTo>
                    <a:pt x="8727" y="5574"/>
                    <a:pt x="4667" y="1389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521674" y="894118"/>
              <a:ext cx="636287" cy="269202"/>
            </a:xfrm>
            <a:custGeom>
              <a:rect b="b" l="l" r="r" t="t"/>
              <a:pathLst>
                <a:path extrusionOk="0" h="6397" w="15120">
                  <a:moveTo>
                    <a:pt x="1787" y="1"/>
                  </a:moveTo>
                  <a:cubicBezTo>
                    <a:pt x="754" y="1"/>
                    <a:pt x="57" y="121"/>
                    <a:pt x="48" y="496"/>
                  </a:cubicBezTo>
                  <a:cubicBezTo>
                    <a:pt x="1" y="1750"/>
                    <a:pt x="2038" y="3067"/>
                    <a:pt x="6992" y="5183"/>
                  </a:cubicBezTo>
                  <a:cubicBezTo>
                    <a:pt x="8837" y="5968"/>
                    <a:pt x="10981" y="6397"/>
                    <a:pt x="12574" y="6397"/>
                  </a:cubicBezTo>
                  <a:cubicBezTo>
                    <a:pt x="13876" y="6397"/>
                    <a:pt x="14808" y="6110"/>
                    <a:pt x="14907" y="5496"/>
                  </a:cubicBezTo>
                  <a:cubicBezTo>
                    <a:pt x="15119" y="4177"/>
                    <a:pt x="11606" y="247"/>
                    <a:pt x="10043" y="247"/>
                  </a:cubicBezTo>
                  <a:cubicBezTo>
                    <a:pt x="9990" y="247"/>
                    <a:pt x="9939" y="252"/>
                    <a:pt x="9891" y="261"/>
                  </a:cubicBezTo>
                  <a:cubicBezTo>
                    <a:pt x="9505" y="338"/>
                    <a:pt x="9005" y="368"/>
                    <a:pt x="8436" y="368"/>
                  </a:cubicBezTo>
                  <a:cubicBezTo>
                    <a:pt x="6443" y="368"/>
                    <a:pt x="3598" y="1"/>
                    <a:pt x="1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8086337" y="787439"/>
              <a:ext cx="325214" cy="322815"/>
            </a:xfrm>
            <a:custGeom>
              <a:rect b="b" l="l" r="r" t="t"/>
              <a:pathLst>
                <a:path extrusionOk="0" h="7671" w="7728">
                  <a:moveTo>
                    <a:pt x="5294" y="0"/>
                  </a:moveTo>
                  <a:cubicBezTo>
                    <a:pt x="4546" y="0"/>
                    <a:pt x="604" y="2937"/>
                    <a:pt x="314" y="3533"/>
                  </a:cubicBezTo>
                  <a:cubicBezTo>
                    <a:pt x="0" y="4144"/>
                    <a:pt x="2241" y="7671"/>
                    <a:pt x="2727" y="7671"/>
                  </a:cubicBezTo>
                  <a:cubicBezTo>
                    <a:pt x="5031" y="7671"/>
                    <a:pt x="7727" y="633"/>
                    <a:pt x="5345" y="6"/>
                  </a:cubicBezTo>
                  <a:cubicBezTo>
                    <a:pt x="5330" y="2"/>
                    <a:pt x="5313" y="0"/>
                    <a:pt x="529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8102160" y="794719"/>
              <a:ext cx="300174" cy="298407"/>
            </a:xfrm>
            <a:custGeom>
              <a:rect b="b" l="l" r="r" t="t"/>
              <a:pathLst>
                <a:path extrusionOk="0" h="7091" w="7133">
                  <a:moveTo>
                    <a:pt x="4892" y="0"/>
                  </a:moveTo>
                  <a:cubicBezTo>
                    <a:pt x="4206" y="0"/>
                    <a:pt x="542" y="2731"/>
                    <a:pt x="282" y="3281"/>
                  </a:cubicBezTo>
                  <a:cubicBezTo>
                    <a:pt x="0" y="3846"/>
                    <a:pt x="2069" y="7090"/>
                    <a:pt x="2508" y="7090"/>
                  </a:cubicBezTo>
                  <a:cubicBezTo>
                    <a:pt x="4640" y="7090"/>
                    <a:pt x="7132" y="601"/>
                    <a:pt x="4938" y="6"/>
                  </a:cubicBezTo>
                  <a:cubicBezTo>
                    <a:pt x="4924" y="2"/>
                    <a:pt x="4909" y="0"/>
                    <a:pt x="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3" name="Google Shape;3073;p11"/>
            <p:cNvGrpSpPr/>
            <p:nvPr/>
          </p:nvGrpSpPr>
          <p:grpSpPr>
            <a:xfrm>
              <a:off x="7493310" y="287036"/>
              <a:ext cx="881292" cy="908309"/>
              <a:chOff x="7493310" y="287036"/>
              <a:chExt cx="881292" cy="908309"/>
            </a:xfrm>
          </p:grpSpPr>
          <p:sp>
            <p:nvSpPr>
              <p:cNvPr id="3074" name="Google Shape;3074;p11"/>
              <p:cNvSpPr/>
              <p:nvPr/>
            </p:nvSpPr>
            <p:spPr>
              <a:xfrm>
                <a:off x="7582357" y="575259"/>
                <a:ext cx="28406" cy="27774"/>
              </a:xfrm>
              <a:custGeom>
                <a:rect b="b" l="l" r="r" t="t"/>
                <a:pathLst>
                  <a:path extrusionOk="0" h="660" w="675">
                    <a:moveTo>
                      <a:pt x="283" y="1"/>
                    </a:moveTo>
                    <a:lnTo>
                      <a:pt x="1" y="283"/>
                    </a:lnTo>
                    <a:lnTo>
                      <a:pt x="393" y="659"/>
                    </a:lnTo>
                    <a:lnTo>
                      <a:pt x="675" y="37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5" name="Google Shape;3075;p11"/>
              <p:cNvSpPr/>
              <p:nvPr/>
            </p:nvSpPr>
            <p:spPr>
              <a:xfrm>
                <a:off x="7626585" y="610230"/>
                <a:ext cx="29037" cy="27774"/>
              </a:xfrm>
              <a:custGeom>
                <a:rect b="b" l="l" r="r" t="t"/>
                <a:pathLst>
                  <a:path extrusionOk="0" h="660" w="690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59"/>
                    </a:lnTo>
                    <a:lnTo>
                      <a:pt x="690" y="3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6" name="Google Shape;3076;p11"/>
              <p:cNvSpPr/>
              <p:nvPr/>
            </p:nvSpPr>
            <p:spPr>
              <a:xfrm>
                <a:off x="7672750" y="641245"/>
                <a:ext cx="29037" cy="27101"/>
              </a:xfrm>
              <a:custGeom>
                <a:rect b="b" l="l" r="r" t="t"/>
                <a:pathLst>
                  <a:path extrusionOk="0" h="644" w="690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90" y="33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7" name="Google Shape;3077;p11"/>
              <p:cNvSpPr/>
              <p:nvPr/>
            </p:nvSpPr>
            <p:spPr>
              <a:xfrm>
                <a:off x="7712981" y="668304"/>
                <a:ext cx="28406" cy="27059"/>
              </a:xfrm>
              <a:custGeom>
                <a:rect b="b" l="l" r="r" t="t"/>
                <a:pathLst>
                  <a:path extrusionOk="0" h="643" w="675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2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8" name="Google Shape;3078;p11"/>
              <p:cNvSpPr/>
              <p:nvPr/>
            </p:nvSpPr>
            <p:spPr>
              <a:xfrm>
                <a:off x="7753212" y="691365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39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9" name="Google Shape;3079;p11"/>
              <p:cNvSpPr/>
              <p:nvPr/>
            </p:nvSpPr>
            <p:spPr>
              <a:xfrm>
                <a:off x="7798745" y="719728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0" name="Google Shape;3080;p11"/>
              <p:cNvSpPr/>
              <p:nvPr/>
            </p:nvSpPr>
            <p:spPr>
              <a:xfrm>
                <a:off x="7850170" y="759959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40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1" name="Google Shape;3081;p11"/>
              <p:cNvSpPr/>
              <p:nvPr/>
            </p:nvSpPr>
            <p:spPr>
              <a:xfrm>
                <a:off x="7887791" y="804819"/>
                <a:ext cx="21799" cy="26428"/>
              </a:xfrm>
              <a:custGeom>
                <a:rect b="b" l="l" r="r" t="t"/>
                <a:pathLst>
                  <a:path extrusionOk="0" h="628" w="518">
                    <a:moveTo>
                      <a:pt x="392" y="1"/>
                    </a:moveTo>
                    <a:lnTo>
                      <a:pt x="0" y="79"/>
                    </a:lnTo>
                    <a:lnTo>
                      <a:pt x="125" y="628"/>
                    </a:lnTo>
                    <a:lnTo>
                      <a:pt x="517" y="53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2" name="Google Shape;3082;p11"/>
              <p:cNvSpPr/>
              <p:nvPr/>
            </p:nvSpPr>
            <p:spPr>
              <a:xfrm>
                <a:off x="7867339" y="852330"/>
                <a:ext cx="27732" cy="23777"/>
              </a:xfrm>
              <a:custGeom>
                <a:rect b="b" l="l" r="r" t="t"/>
                <a:pathLst>
                  <a:path extrusionOk="0" h="565" w="659">
                    <a:moveTo>
                      <a:pt x="486" y="0"/>
                    </a:moveTo>
                    <a:lnTo>
                      <a:pt x="0" y="251"/>
                    </a:lnTo>
                    <a:lnTo>
                      <a:pt x="173" y="564"/>
                    </a:lnTo>
                    <a:lnTo>
                      <a:pt x="658" y="32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3" name="Google Shape;3083;p11"/>
              <p:cNvSpPr/>
              <p:nvPr/>
            </p:nvSpPr>
            <p:spPr>
              <a:xfrm>
                <a:off x="7828413" y="871436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1"/>
                    </a:moveTo>
                    <a:lnTo>
                      <a:pt x="0" y="16"/>
                    </a:lnTo>
                    <a:lnTo>
                      <a:pt x="32" y="377"/>
                    </a:lnTo>
                    <a:lnTo>
                      <a:pt x="580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4" name="Google Shape;3084;p11"/>
              <p:cNvSpPr/>
              <p:nvPr/>
            </p:nvSpPr>
            <p:spPr>
              <a:xfrm>
                <a:off x="7774968" y="868153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0"/>
                    </a:moveTo>
                    <a:lnTo>
                      <a:pt x="1" y="32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5" name="Google Shape;3085;p11"/>
              <p:cNvSpPr/>
              <p:nvPr/>
            </p:nvSpPr>
            <p:spPr>
              <a:xfrm>
                <a:off x="7717610" y="864871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0"/>
                    </a:moveTo>
                    <a:lnTo>
                      <a:pt x="0" y="16"/>
                    </a:lnTo>
                    <a:lnTo>
                      <a:pt x="31" y="376"/>
                    </a:lnTo>
                    <a:lnTo>
                      <a:pt x="580" y="345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6" name="Google Shape;3086;p11"/>
              <p:cNvSpPr/>
              <p:nvPr/>
            </p:nvSpPr>
            <p:spPr>
              <a:xfrm>
                <a:off x="7664838" y="861546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4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7" name="Google Shape;3087;p11"/>
              <p:cNvSpPr/>
              <p:nvPr/>
            </p:nvSpPr>
            <p:spPr>
              <a:xfrm>
                <a:off x="7610720" y="857591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1"/>
                    </a:moveTo>
                    <a:lnTo>
                      <a:pt x="1" y="32"/>
                    </a:lnTo>
                    <a:lnTo>
                      <a:pt x="17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8" name="Google Shape;3088;p11"/>
              <p:cNvSpPr/>
              <p:nvPr/>
            </p:nvSpPr>
            <p:spPr>
              <a:xfrm>
                <a:off x="7561273" y="859569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9" name="Google Shape;3089;p11"/>
              <p:cNvSpPr/>
              <p:nvPr/>
            </p:nvSpPr>
            <p:spPr>
              <a:xfrm>
                <a:off x="7499917" y="871436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0" name="Google Shape;3090;p11"/>
              <p:cNvSpPr/>
              <p:nvPr/>
            </p:nvSpPr>
            <p:spPr>
              <a:xfrm>
                <a:off x="7493310" y="920252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30" y="1"/>
                    </a:moveTo>
                    <a:lnTo>
                      <a:pt x="1" y="110"/>
                    </a:lnTo>
                    <a:lnTo>
                      <a:pt x="173" y="628"/>
                    </a:lnTo>
                    <a:lnTo>
                      <a:pt x="502" y="518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1" name="Google Shape;3091;p11"/>
              <p:cNvSpPr/>
              <p:nvPr/>
            </p:nvSpPr>
            <p:spPr>
              <a:xfrm>
                <a:off x="7528954" y="975674"/>
                <a:ext cx="27732" cy="25754"/>
              </a:xfrm>
              <a:custGeom>
                <a:rect b="b" l="l" r="r" t="t"/>
                <a:pathLst>
                  <a:path extrusionOk="0" h="612" w="659">
                    <a:moveTo>
                      <a:pt x="204" y="0"/>
                    </a:moveTo>
                    <a:lnTo>
                      <a:pt x="0" y="298"/>
                    </a:lnTo>
                    <a:lnTo>
                      <a:pt x="455" y="612"/>
                    </a:lnTo>
                    <a:lnTo>
                      <a:pt x="659" y="3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2" name="Google Shape;3092;p11"/>
              <p:cNvSpPr/>
              <p:nvPr/>
            </p:nvSpPr>
            <p:spPr>
              <a:xfrm>
                <a:off x="7582357" y="1016578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189" y="0"/>
                    </a:moveTo>
                    <a:lnTo>
                      <a:pt x="1" y="298"/>
                    </a:lnTo>
                    <a:lnTo>
                      <a:pt x="440" y="611"/>
                    </a:lnTo>
                    <a:lnTo>
                      <a:pt x="644" y="31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3" name="Google Shape;3093;p11"/>
              <p:cNvSpPr/>
              <p:nvPr/>
            </p:nvSpPr>
            <p:spPr>
              <a:xfrm>
                <a:off x="7631172" y="1044269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205" y="0"/>
                    </a:moveTo>
                    <a:lnTo>
                      <a:pt x="1" y="298"/>
                    </a:lnTo>
                    <a:lnTo>
                      <a:pt x="455" y="612"/>
                    </a:lnTo>
                    <a:lnTo>
                      <a:pt x="643" y="31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4" name="Google Shape;3094;p11"/>
              <p:cNvSpPr/>
              <p:nvPr/>
            </p:nvSpPr>
            <p:spPr>
              <a:xfrm>
                <a:off x="7689246" y="1074610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30"/>
                    </a:lnTo>
                    <a:lnTo>
                      <a:pt x="502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5" name="Google Shape;3095;p11"/>
              <p:cNvSpPr/>
              <p:nvPr/>
            </p:nvSpPr>
            <p:spPr>
              <a:xfrm>
                <a:off x="7749929" y="109901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45"/>
                    </a:lnTo>
                    <a:lnTo>
                      <a:pt x="517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6" name="Google Shape;3096;p11"/>
              <p:cNvSpPr/>
              <p:nvPr/>
            </p:nvSpPr>
            <p:spPr>
              <a:xfrm>
                <a:off x="7805310" y="1123426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1" y="0"/>
                    </a:moveTo>
                    <a:lnTo>
                      <a:pt x="1" y="330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7" name="Google Shape;3097;p11"/>
              <p:cNvSpPr/>
              <p:nvPr/>
            </p:nvSpPr>
            <p:spPr>
              <a:xfrm>
                <a:off x="7862037" y="114387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1" y="329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8" name="Google Shape;3098;p11"/>
              <p:cNvSpPr/>
              <p:nvPr/>
            </p:nvSpPr>
            <p:spPr>
              <a:xfrm>
                <a:off x="7925371" y="116235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5" y="0"/>
                    </a:moveTo>
                    <a:lnTo>
                      <a:pt x="1" y="345"/>
                    </a:lnTo>
                    <a:lnTo>
                      <a:pt x="533" y="486"/>
                    </a:lnTo>
                    <a:lnTo>
                      <a:pt x="612" y="1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9" name="Google Shape;3099;p11"/>
              <p:cNvSpPr/>
              <p:nvPr/>
            </p:nvSpPr>
            <p:spPr>
              <a:xfrm>
                <a:off x="7983403" y="1174851"/>
                <a:ext cx="23819" cy="16538"/>
              </a:xfrm>
              <a:custGeom>
                <a:rect b="b" l="l" r="r" t="t"/>
                <a:pathLst>
                  <a:path extrusionOk="0" h="393" w="566">
                    <a:moveTo>
                      <a:pt x="17" y="1"/>
                    </a:moveTo>
                    <a:lnTo>
                      <a:pt x="1" y="361"/>
                    </a:lnTo>
                    <a:lnTo>
                      <a:pt x="549" y="393"/>
                    </a:lnTo>
                    <a:lnTo>
                      <a:pt x="565" y="3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0" name="Google Shape;3100;p11"/>
              <p:cNvSpPr/>
              <p:nvPr/>
            </p:nvSpPr>
            <p:spPr>
              <a:xfrm>
                <a:off x="8039499" y="1178806"/>
                <a:ext cx="23777" cy="16538"/>
              </a:xfrm>
              <a:custGeom>
                <a:rect b="b" l="l" r="r" t="t"/>
                <a:pathLst>
                  <a:path extrusionOk="0" h="393" w="565">
                    <a:moveTo>
                      <a:pt x="16" y="1"/>
                    </a:moveTo>
                    <a:lnTo>
                      <a:pt x="0" y="362"/>
                    </a:lnTo>
                    <a:lnTo>
                      <a:pt x="549" y="393"/>
                    </a:lnTo>
                    <a:lnTo>
                      <a:pt x="564" y="3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1" name="Google Shape;3101;p11"/>
              <p:cNvSpPr/>
              <p:nvPr/>
            </p:nvSpPr>
            <p:spPr>
              <a:xfrm>
                <a:off x="8099508" y="1174219"/>
                <a:ext cx="25754" cy="19148"/>
              </a:xfrm>
              <a:custGeom>
                <a:rect b="b" l="l" r="r" t="t"/>
                <a:pathLst>
                  <a:path extrusionOk="0" h="455" w="612">
                    <a:moveTo>
                      <a:pt x="533" y="0"/>
                    </a:moveTo>
                    <a:lnTo>
                      <a:pt x="1" y="94"/>
                    </a:lnTo>
                    <a:lnTo>
                      <a:pt x="79" y="455"/>
                    </a:lnTo>
                    <a:lnTo>
                      <a:pt x="612" y="361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2" name="Google Shape;3102;p11"/>
              <p:cNvSpPr/>
              <p:nvPr/>
            </p:nvSpPr>
            <p:spPr>
              <a:xfrm>
                <a:off x="8164147" y="1153767"/>
                <a:ext cx="27732" cy="23103"/>
              </a:xfrm>
              <a:custGeom>
                <a:rect b="b" l="l" r="r" t="t"/>
                <a:pathLst>
                  <a:path extrusionOk="0" h="549" w="659">
                    <a:moveTo>
                      <a:pt x="502" y="0"/>
                    </a:moveTo>
                    <a:lnTo>
                      <a:pt x="1" y="220"/>
                    </a:lnTo>
                    <a:lnTo>
                      <a:pt x="157" y="549"/>
                    </a:lnTo>
                    <a:lnTo>
                      <a:pt x="659" y="3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3" name="Google Shape;3103;p11"/>
              <p:cNvSpPr/>
              <p:nvPr/>
            </p:nvSpPr>
            <p:spPr>
              <a:xfrm>
                <a:off x="8222852" y="1110212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4" name="Google Shape;3104;p11"/>
              <p:cNvSpPr/>
              <p:nvPr/>
            </p:nvSpPr>
            <p:spPr>
              <a:xfrm>
                <a:off x="8272341" y="1058114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0" y="455"/>
                    </a:lnTo>
                    <a:lnTo>
                      <a:pt x="314" y="643"/>
                    </a:lnTo>
                    <a:lnTo>
                      <a:pt x="611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5" name="Google Shape;3105;p11"/>
              <p:cNvSpPr/>
              <p:nvPr/>
            </p:nvSpPr>
            <p:spPr>
              <a:xfrm>
                <a:off x="8309921" y="1006647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1" y="440"/>
                    </a:lnTo>
                    <a:lnTo>
                      <a:pt x="314" y="644"/>
                    </a:lnTo>
                    <a:lnTo>
                      <a:pt x="612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6" name="Google Shape;3106;p11"/>
              <p:cNvSpPr/>
              <p:nvPr/>
            </p:nvSpPr>
            <p:spPr>
              <a:xfrm>
                <a:off x="8336980" y="949289"/>
                <a:ext cx="22472" cy="26428"/>
              </a:xfrm>
              <a:custGeom>
                <a:rect b="b" l="l" r="r" t="t"/>
                <a:pathLst>
                  <a:path extrusionOk="0" h="628" w="534">
                    <a:moveTo>
                      <a:pt x="188" y="0"/>
                    </a:moveTo>
                    <a:lnTo>
                      <a:pt x="0" y="518"/>
                    </a:lnTo>
                    <a:lnTo>
                      <a:pt x="345" y="627"/>
                    </a:lnTo>
                    <a:lnTo>
                      <a:pt x="533" y="11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7" name="Google Shape;3107;p11"/>
              <p:cNvSpPr/>
              <p:nvPr/>
            </p:nvSpPr>
            <p:spPr>
              <a:xfrm>
                <a:off x="8351498" y="894539"/>
                <a:ext cx="18474" cy="24450"/>
              </a:xfrm>
              <a:custGeom>
                <a:rect b="b" l="l" r="r" t="t"/>
                <a:pathLst>
                  <a:path extrusionOk="0" h="581" w="439">
                    <a:moveTo>
                      <a:pt x="94" y="0"/>
                    </a:moveTo>
                    <a:lnTo>
                      <a:pt x="0" y="533"/>
                    </a:lnTo>
                    <a:lnTo>
                      <a:pt x="361" y="580"/>
                    </a:lnTo>
                    <a:lnTo>
                      <a:pt x="439" y="4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8" name="Google Shape;3108;p11"/>
              <p:cNvSpPr/>
              <p:nvPr/>
            </p:nvSpPr>
            <p:spPr>
              <a:xfrm>
                <a:off x="8358063" y="833856"/>
                <a:ext cx="16538" cy="24450"/>
              </a:xfrm>
              <a:custGeom>
                <a:rect b="b" l="l" r="r" t="t"/>
                <a:pathLst>
                  <a:path extrusionOk="0" h="581" w="393">
                    <a:moveTo>
                      <a:pt x="361" y="0"/>
                    </a:moveTo>
                    <a:lnTo>
                      <a:pt x="1" y="32"/>
                    </a:lnTo>
                    <a:lnTo>
                      <a:pt x="32" y="580"/>
                    </a:lnTo>
                    <a:lnTo>
                      <a:pt x="393" y="54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9" name="Google Shape;3109;p11"/>
              <p:cNvSpPr/>
              <p:nvPr/>
            </p:nvSpPr>
            <p:spPr>
              <a:xfrm>
                <a:off x="8345565" y="768544"/>
                <a:ext cx="21125" cy="26428"/>
              </a:xfrm>
              <a:custGeom>
                <a:rect b="b" l="l" r="r" t="t"/>
                <a:pathLst>
                  <a:path extrusionOk="0" h="628" w="502">
                    <a:moveTo>
                      <a:pt x="345" y="1"/>
                    </a:moveTo>
                    <a:lnTo>
                      <a:pt x="0" y="110"/>
                    </a:lnTo>
                    <a:lnTo>
                      <a:pt x="157" y="628"/>
                    </a:lnTo>
                    <a:lnTo>
                      <a:pt x="502" y="51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0" name="Google Shape;3110;p11"/>
              <p:cNvSpPr/>
              <p:nvPr/>
            </p:nvSpPr>
            <p:spPr>
              <a:xfrm>
                <a:off x="8327722" y="699276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46" y="1"/>
                    </a:moveTo>
                    <a:lnTo>
                      <a:pt x="1" y="95"/>
                    </a:lnTo>
                    <a:lnTo>
                      <a:pt x="158" y="628"/>
                    </a:lnTo>
                    <a:lnTo>
                      <a:pt x="502" y="51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1" name="Google Shape;3111;p11"/>
              <p:cNvSpPr/>
              <p:nvPr/>
            </p:nvSpPr>
            <p:spPr>
              <a:xfrm>
                <a:off x="8300705" y="636616"/>
                <a:ext cx="23777" cy="27774"/>
              </a:xfrm>
              <a:custGeom>
                <a:rect b="b" l="l" r="r" t="t"/>
                <a:pathLst>
                  <a:path extrusionOk="0" h="660" w="565">
                    <a:moveTo>
                      <a:pt x="329" y="1"/>
                    </a:moveTo>
                    <a:lnTo>
                      <a:pt x="0" y="173"/>
                    </a:lnTo>
                    <a:lnTo>
                      <a:pt x="251" y="659"/>
                    </a:lnTo>
                    <a:lnTo>
                      <a:pt x="564" y="487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11"/>
              <p:cNvSpPr/>
              <p:nvPr/>
            </p:nvSpPr>
            <p:spPr>
              <a:xfrm>
                <a:off x="8270995" y="581235"/>
                <a:ext cx="23819" cy="27059"/>
              </a:xfrm>
              <a:custGeom>
                <a:rect b="b" l="l" r="r" t="t"/>
                <a:pathLst>
                  <a:path extrusionOk="0" h="643" w="566">
                    <a:moveTo>
                      <a:pt x="330" y="0"/>
                    </a:moveTo>
                    <a:lnTo>
                      <a:pt x="1" y="157"/>
                    </a:lnTo>
                    <a:lnTo>
                      <a:pt x="252" y="643"/>
                    </a:lnTo>
                    <a:lnTo>
                      <a:pt x="565" y="48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11"/>
              <p:cNvSpPr/>
              <p:nvPr/>
            </p:nvSpPr>
            <p:spPr>
              <a:xfrm>
                <a:off x="8241326" y="531073"/>
                <a:ext cx="23145" cy="27101"/>
              </a:xfrm>
              <a:custGeom>
                <a:rect b="b" l="l" r="r" t="t"/>
                <a:pathLst>
                  <a:path extrusionOk="0" h="644" w="550">
                    <a:moveTo>
                      <a:pt x="314" y="1"/>
                    </a:moveTo>
                    <a:lnTo>
                      <a:pt x="1" y="158"/>
                    </a:lnTo>
                    <a:lnTo>
                      <a:pt x="236" y="643"/>
                    </a:lnTo>
                    <a:lnTo>
                      <a:pt x="549" y="47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11"/>
              <p:cNvSpPr/>
              <p:nvPr/>
            </p:nvSpPr>
            <p:spPr>
              <a:xfrm>
                <a:off x="8209680" y="484235"/>
                <a:ext cx="24450" cy="27774"/>
              </a:xfrm>
              <a:custGeom>
                <a:rect b="b" l="l" r="r" t="t"/>
                <a:pathLst>
                  <a:path extrusionOk="0" h="660" w="581">
                    <a:moveTo>
                      <a:pt x="298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80" y="45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11"/>
              <p:cNvSpPr/>
              <p:nvPr/>
            </p:nvSpPr>
            <p:spPr>
              <a:xfrm>
                <a:off x="8174037" y="438744"/>
                <a:ext cx="24450" cy="27732"/>
              </a:xfrm>
              <a:custGeom>
                <a:rect b="b" l="l" r="r" t="t"/>
                <a:pathLst>
                  <a:path extrusionOk="0" h="659" w="581">
                    <a:moveTo>
                      <a:pt x="299" y="0"/>
                    </a:moveTo>
                    <a:lnTo>
                      <a:pt x="1" y="204"/>
                    </a:lnTo>
                    <a:lnTo>
                      <a:pt x="283" y="659"/>
                    </a:lnTo>
                    <a:lnTo>
                      <a:pt x="581" y="47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6" name="Google Shape;3116;p11"/>
              <p:cNvSpPr/>
              <p:nvPr/>
            </p:nvSpPr>
            <p:spPr>
              <a:xfrm>
                <a:off x="8138435" y="395188"/>
                <a:ext cx="25081" cy="27774"/>
              </a:xfrm>
              <a:custGeom>
                <a:rect b="b" l="l" r="r" t="t"/>
                <a:pathLst>
                  <a:path extrusionOk="0" h="660" w="596">
                    <a:moveTo>
                      <a:pt x="314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96" y="45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7" name="Google Shape;3117;p11"/>
              <p:cNvSpPr/>
              <p:nvPr/>
            </p:nvSpPr>
            <p:spPr>
              <a:xfrm>
                <a:off x="8097531" y="356935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220" y="1"/>
                    </a:moveTo>
                    <a:lnTo>
                      <a:pt x="1" y="283"/>
                    </a:lnTo>
                    <a:lnTo>
                      <a:pt x="408" y="628"/>
                    </a:lnTo>
                    <a:lnTo>
                      <a:pt x="643" y="346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8" name="Google Shape;3118;p11"/>
              <p:cNvSpPr/>
              <p:nvPr/>
            </p:nvSpPr>
            <p:spPr>
              <a:xfrm>
                <a:off x="8053344" y="326594"/>
                <a:ext cx="27059" cy="27101"/>
              </a:xfrm>
              <a:custGeom>
                <a:rect b="b" l="l" r="r" t="t"/>
                <a:pathLst>
                  <a:path extrusionOk="0" h="644" w="643">
                    <a:moveTo>
                      <a:pt x="235" y="1"/>
                    </a:moveTo>
                    <a:lnTo>
                      <a:pt x="0" y="283"/>
                    </a:lnTo>
                    <a:lnTo>
                      <a:pt x="424" y="643"/>
                    </a:lnTo>
                    <a:lnTo>
                      <a:pt x="643" y="361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9" name="Google Shape;3119;p11"/>
              <p:cNvSpPr/>
              <p:nvPr/>
            </p:nvSpPr>
            <p:spPr>
              <a:xfrm>
                <a:off x="7998595" y="304837"/>
                <a:ext cx="26428" cy="23145"/>
              </a:xfrm>
              <a:custGeom>
                <a:rect b="b" l="l" r="r" t="t"/>
                <a:pathLst>
                  <a:path extrusionOk="0" h="550" w="628">
                    <a:moveTo>
                      <a:pt x="141" y="1"/>
                    </a:moveTo>
                    <a:lnTo>
                      <a:pt x="0" y="330"/>
                    </a:lnTo>
                    <a:lnTo>
                      <a:pt x="486" y="549"/>
                    </a:lnTo>
                    <a:lnTo>
                      <a:pt x="627" y="220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0" name="Google Shape;3120;p11"/>
              <p:cNvSpPr/>
              <p:nvPr/>
            </p:nvSpPr>
            <p:spPr>
              <a:xfrm>
                <a:off x="7940563" y="29099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4" y="0"/>
                    </a:moveTo>
                    <a:lnTo>
                      <a:pt x="0" y="345"/>
                    </a:lnTo>
                    <a:lnTo>
                      <a:pt x="533" y="486"/>
                    </a:lnTo>
                    <a:lnTo>
                      <a:pt x="611" y="12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1" name="Google Shape;3121;p11"/>
              <p:cNvSpPr/>
              <p:nvPr/>
            </p:nvSpPr>
            <p:spPr>
              <a:xfrm>
                <a:off x="7868644" y="287036"/>
                <a:ext cx="23145" cy="15192"/>
              </a:xfrm>
              <a:custGeom>
                <a:rect b="b" l="l" r="r" t="t"/>
                <a:pathLst>
                  <a:path extrusionOk="0" h="361" w="550">
                    <a:moveTo>
                      <a:pt x="1" y="0"/>
                    </a:moveTo>
                    <a:lnTo>
                      <a:pt x="1" y="361"/>
                    </a:lnTo>
                    <a:lnTo>
                      <a:pt x="549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2" name="Google Shape;3122;p11"/>
              <p:cNvSpPr/>
              <p:nvPr/>
            </p:nvSpPr>
            <p:spPr>
              <a:xfrm>
                <a:off x="7802027" y="291665"/>
                <a:ext cx="25754" cy="18474"/>
              </a:xfrm>
              <a:custGeom>
                <a:rect b="b" l="l" r="r" t="t"/>
                <a:pathLst>
                  <a:path extrusionOk="0" h="439" w="612">
                    <a:moveTo>
                      <a:pt x="533" y="0"/>
                    </a:moveTo>
                    <a:lnTo>
                      <a:pt x="0" y="94"/>
                    </a:lnTo>
                    <a:lnTo>
                      <a:pt x="79" y="439"/>
                    </a:lnTo>
                    <a:lnTo>
                      <a:pt x="612" y="345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3" name="Google Shape;3123;p11"/>
              <p:cNvSpPr/>
              <p:nvPr/>
            </p:nvSpPr>
            <p:spPr>
              <a:xfrm>
                <a:off x="7734064" y="305510"/>
                <a:ext cx="27101" cy="21799"/>
              </a:xfrm>
              <a:custGeom>
                <a:rect b="b" l="l" r="r" t="t"/>
                <a:pathLst>
                  <a:path extrusionOk="0" h="518" w="644">
                    <a:moveTo>
                      <a:pt x="518" y="0"/>
                    </a:moveTo>
                    <a:lnTo>
                      <a:pt x="1" y="188"/>
                    </a:lnTo>
                    <a:lnTo>
                      <a:pt x="126" y="517"/>
                    </a:lnTo>
                    <a:lnTo>
                      <a:pt x="644" y="329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4" name="Google Shape;3124;p11"/>
              <p:cNvSpPr/>
              <p:nvPr/>
            </p:nvSpPr>
            <p:spPr>
              <a:xfrm>
                <a:off x="7687268" y="327940"/>
                <a:ext cx="27059" cy="21799"/>
              </a:xfrm>
              <a:custGeom>
                <a:rect b="b" l="l" r="r" t="t"/>
                <a:pathLst>
                  <a:path extrusionOk="0" h="518" w="643">
                    <a:moveTo>
                      <a:pt x="502" y="0"/>
                    </a:moveTo>
                    <a:lnTo>
                      <a:pt x="0" y="188"/>
                    </a:lnTo>
                    <a:lnTo>
                      <a:pt x="125" y="517"/>
                    </a:lnTo>
                    <a:lnTo>
                      <a:pt x="643" y="32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5" name="Google Shape;3125;p11"/>
              <p:cNvSpPr/>
              <p:nvPr/>
            </p:nvSpPr>
            <p:spPr>
              <a:xfrm>
                <a:off x="7646364" y="347719"/>
                <a:ext cx="27059" cy="23103"/>
              </a:xfrm>
              <a:custGeom>
                <a:rect b="b" l="l" r="r" t="t"/>
                <a:pathLst>
                  <a:path extrusionOk="0" h="549" w="643">
                    <a:moveTo>
                      <a:pt x="486" y="0"/>
                    </a:moveTo>
                    <a:lnTo>
                      <a:pt x="0" y="235"/>
                    </a:lnTo>
                    <a:lnTo>
                      <a:pt x="157" y="549"/>
                    </a:lnTo>
                    <a:lnTo>
                      <a:pt x="643" y="31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6" name="Google Shape;3126;p11"/>
              <p:cNvSpPr/>
              <p:nvPr/>
            </p:nvSpPr>
            <p:spPr>
              <a:xfrm>
                <a:off x="7600831" y="376756"/>
                <a:ext cx="27774" cy="24408"/>
              </a:xfrm>
              <a:custGeom>
                <a:rect b="b" l="l" r="r" t="t"/>
                <a:pathLst>
                  <a:path extrusionOk="0" h="580" w="660">
                    <a:moveTo>
                      <a:pt x="471" y="0"/>
                    </a:moveTo>
                    <a:lnTo>
                      <a:pt x="1" y="282"/>
                    </a:lnTo>
                    <a:lnTo>
                      <a:pt x="189" y="580"/>
                    </a:lnTo>
                    <a:lnTo>
                      <a:pt x="659" y="29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7" name="Google Shape;3127;p11"/>
              <p:cNvSpPr/>
              <p:nvPr/>
            </p:nvSpPr>
            <p:spPr>
              <a:xfrm>
                <a:off x="7552015" y="541635"/>
                <a:ext cx="27101" cy="28406"/>
              </a:xfrm>
              <a:custGeom>
                <a:rect b="b" l="l" r="r" t="t"/>
                <a:pathLst>
                  <a:path extrusionOk="0" h="675" w="644">
                    <a:moveTo>
                      <a:pt x="314" y="1"/>
                    </a:moveTo>
                    <a:lnTo>
                      <a:pt x="1" y="236"/>
                    </a:lnTo>
                    <a:lnTo>
                      <a:pt x="330" y="675"/>
                    </a:lnTo>
                    <a:lnTo>
                      <a:pt x="643" y="42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8" name="Google Shape;3128;p11"/>
              <p:cNvSpPr/>
              <p:nvPr/>
            </p:nvSpPr>
            <p:spPr>
              <a:xfrm>
                <a:off x="7532910" y="500100"/>
                <a:ext cx="23103" cy="26428"/>
              </a:xfrm>
              <a:custGeom>
                <a:rect b="b" l="l" r="r" t="t"/>
                <a:pathLst>
                  <a:path extrusionOk="0" h="628" w="549">
                    <a:moveTo>
                      <a:pt x="392" y="0"/>
                    </a:moveTo>
                    <a:lnTo>
                      <a:pt x="0" y="110"/>
                    </a:lnTo>
                    <a:lnTo>
                      <a:pt x="157" y="627"/>
                    </a:lnTo>
                    <a:lnTo>
                      <a:pt x="549" y="517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9" name="Google Shape;3129;p11"/>
              <p:cNvSpPr/>
              <p:nvPr/>
            </p:nvSpPr>
            <p:spPr>
              <a:xfrm>
                <a:off x="7531563" y="455871"/>
                <a:ext cx="25123" cy="27774"/>
              </a:xfrm>
              <a:custGeom>
                <a:rect b="b" l="l" r="r" t="t"/>
                <a:pathLst>
                  <a:path extrusionOk="0" h="660" w="597">
                    <a:moveTo>
                      <a:pt x="236" y="1"/>
                    </a:moveTo>
                    <a:lnTo>
                      <a:pt x="1" y="503"/>
                    </a:lnTo>
                    <a:lnTo>
                      <a:pt x="361" y="659"/>
                    </a:lnTo>
                    <a:lnTo>
                      <a:pt x="597" y="173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0" name="Google Shape;3130;p11"/>
              <p:cNvSpPr/>
              <p:nvPr/>
            </p:nvSpPr>
            <p:spPr>
              <a:xfrm>
                <a:off x="7553362" y="413662"/>
                <a:ext cx="28406" cy="28406"/>
              </a:xfrm>
              <a:custGeom>
                <a:rect b="b" l="l" r="r" t="t"/>
                <a:pathLst>
                  <a:path extrusionOk="0" h="675" w="675">
                    <a:moveTo>
                      <a:pt x="376" y="1"/>
                    </a:moveTo>
                    <a:lnTo>
                      <a:pt x="0" y="393"/>
                    </a:lnTo>
                    <a:lnTo>
                      <a:pt x="298" y="675"/>
                    </a:lnTo>
                    <a:lnTo>
                      <a:pt x="674" y="26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31" name="Google Shape;3131;p11"/>
            <p:cNvSpPr/>
            <p:nvPr/>
          </p:nvSpPr>
          <p:spPr>
            <a:xfrm>
              <a:off x="7550711" y="968394"/>
              <a:ext cx="600938" cy="194926"/>
            </a:xfrm>
            <a:custGeom>
              <a:rect b="b" l="l" r="r" t="t"/>
              <a:pathLst>
                <a:path extrusionOk="0" h="4632" w="14280">
                  <a:moveTo>
                    <a:pt x="0" y="1"/>
                  </a:moveTo>
                  <a:lnTo>
                    <a:pt x="0" y="1"/>
                  </a:lnTo>
                  <a:cubicBezTo>
                    <a:pt x="941" y="926"/>
                    <a:pt x="2947" y="1992"/>
                    <a:pt x="6302" y="3418"/>
                  </a:cubicBezTo>
                  <a:cubicBezTo>
                    <a:pt x="8147" y="4203"/>
                    <a:pt x="10291" y="4632"/>
                    <a:pt x="11884" y="4632"/>
                  </a:cubicBezTo>
                  <a:cubicBezTo>
                    <a:pt x="13186" y="4632"/>
                    <a:pt x="14118" y="4345"/>
                    <a:pt x="14217" y="3731"/>
                  </a:cubicBezTo>
                  <a:cubicBezTo>
                    <a:pt x="14280" y="3308"/>
                    <a:pt x="13966" y="2619"/>
                    <a:pt x="13465" y="1882"/>
                  </a:cubicBezTo>
                  <a:cubicBezTo>
                    <a:pt x="12511" y="2138"/>
                    <a:pt x="11331" y="2272"/>
                    <a:pt x="10010" y="2272"/>
                  </a:cubicBezTo>
                  <a:cubicBezTo>
                    <a:pt x="8748" y="2272"/>
                    <a:pt x="7357" y="2150"/>
                    <a:pt x="5910" y="1897"/>
                  </a:cubicBezTo>
                  <a:cubicBezTo>
                    <a:pt x="3590" y="1474"/>
                    <a:pt x="1537" y="80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7553067" y="399986"/>
              <a:ext cx="392798" cy="259775"/>
            </a:xfrm>
            <a:custGeom>
              <a:rect b="b" l="l" r="r" t="t"/>
              <a:pathLst>
                <a:path extrusionOk="0" h="6173" w="9334">
                  <a:moveTo>
                    <a:pt x="2848" y="1"/>
                  </a:moveTo>
                  <a:cubicBezTo>
                    <a:pt x="1753" y="1"/>
                    <a:pt x="0" y="1413"/>
                    <a:pt x="509" y="2865"/>
                  </a:cubicBezTo>
                  <a:cubicBezTo>
                    <a:pt x="838" y="3774"/>
                    <a:pt x="2609" y="4824"/>
                    <a:pt x="4615" y="6172"/>
                  </a:cubicBezTo>
                  <a:cubicBezTo>
                    <a:pt x="6010" y="6016"/>
                    <a:pt x="7515" y="5733"/>
                    <a:pt x="9051" y="5310"/>
                  </a:cubicBezTo>
                  <a:cubicBezTo>
                    <a:pt x="9145" y="5279"/>
                    <a:pt x="9239" y="5263"/>
                    <a:pt x="9333" y="5232"/>
                  </a:cubicBezTo>
                  <a:cubicBezTo>
                    <a:pt x="6716" y="2677"/>
                    <a:pt x="3769" y="200"/>
                    <a:pt x="3095" y="28"/>
                  </a:cubicBezTo>
                  <a:cubicBezTo>
                    <a:pt x="3018" y="10"/>
                    <a:pt x="2935" y="1"/>
                    <a:pt x="2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7701282" y="337956"/>
              <a:ext cx="393640" cy="275640"/>
            </a:xfrm>
            <a:custGeom>
              <a:rect b="b" l="l" r="r" t="t"/>
              <a:pathLst>
                <a:path extrusionOk="0" h="6550" w="935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6156" y="6330"/>
                    <a:pt x="6266" y="6439"/>
                    <a:pt x="6360" y="6549"/>
                  </a:cubicBezTo>
                  <a:cubicBezTo>
                    <a:pt x="7426" y="6236"/>
                    <a:pt x="8429" y="5875"/>
                    <a:pt x="9354" y="5499"/>
                  </a:cubicBezTo>
                  <a:cubicBezTo>
                    <a:pt x="7269" y="3007"/>
                    <a:pt x="4824" y="499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7905761" y="325542"/>
              <a:ext cx="300637" cy="235914"/>
            </a:xfrm>
            <a:custGeom>
              <a:rect b="b" l="l" r="r" t="t"/>
              <a:pathLst>
                <a:path extrusionOk="0" h="5606" w="7144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053" y="3364"/>
                    <a:pt x="4902" y="5606"/>
                  </a:cubicBezTo>
                  <a:cubicBezTo>
                    <a:pt x="5717" y="5261"/>
                    <a:pt x="6470" y="4885"/>
                    <a:pt x="7144" y="4493"/>
                  </a:cubicBezTo>
                  <a:cubicBezTo>
                    <a:pt x="5733" y="2565"/>
                    <a:pt x="4275" y="1170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8154931" y="905733"/>
              <a:ext cx="186047" cy="187393"/>
            </a:xfrm>
            <a:custGeom>
              <a:rect b="b" l="l" r="r" t="t"/>
              <a:pathLst>
                <a:path extrusionOk="0" h="4453" w="4421">
                  <a:moveTo>
                    <a:pt x="4420" y="1"/>
                  </a:moveTo>
                  <a:cubicBezTo>
                    <a:pt x="3684" y="847"/>
                    <a:pt x="2524" y="1741"/>
                    <a:pt x="1129" y="2446"/>
                  </a:cubicBezTo>
                  <a:cubicBezTo>
                    <a:pt x="753" y="2650"/>
                    <a:pt x="361" y="2807"/>
                    <a:pt x="0" y="2963"/>
                  </a:cubicBezTo>
                  <a:cubicBezTo>
                    <a:pt x="502" y="3763"/>
                    <a:pt x="1050" y="4452"/>
                    <a:pt x="1254" y="4452"/>
                  </a:cubicBezTo>
                  <a:cubicBezTo>
                    <a:pt x="2555" y="4452"/>
                    <a:pt x="3997" y="2023"/>
                    <a:pt x="44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7867886" y="911667"/>
              <a:ext cx="167025" cy="56096"/>
            </a:xfrm>
            <a:custGeom>
              <a:rect b="b" l="l" r="r" t="t"/>
              <a:pathLst>
                <a:path extrusionOk="0" h="1333" w="3969">
                  <a:moveTo>
                    <a:pt x="1853" y="1"/>
                  </a:moveTo>
                  <a:cubicBezTo>
                    <a:pt x="1367" y="1"/>
                    <a:pt x="435" y="120"/>
                    <a:pt x="254" y="314"/>
                  </a:cubicBezTo>
                  <a:cubicBezTo>
                    <a:pt x="1" y="609"/>
                    <a:pt x="2909" y="1333"/>
                    <a:pt x="3639" y="1333"/>
                  </a:cubicBezTo>
                  <a:cubicBezTo>
                    <a:pt x="3723" y="1333"/>
                    <a:pt x="3778" y="1323"/>
                    <a:pt x="3796" y="1302"/>
                  </a:cubicBezTo>
                  <a:cubicBezTo>
                    <a:pt x="3968" y="1082"/>
                    <a:pt x="2370" y="79"/>
                    <a:pt x="2088" y="17"/>
                  </a:cubicBezTo>
                  <a:cubicBezTo>
                    <a:pt x="2036" y="6"/>
                    <a:pt x="1954" y="1"/>
                    <a:pt x="185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7524998" y="903292"/>
              <a:ext cx="275767" cy="58873"/>
            </a:xfrm>
            <a:custGeom>
              <a:rect b="b" l="l" r="r" t="t"/>
              <a:pathLst>
                <a:path extrusionOk="0" h="1399" w="6553">
                  <a:moveTo>
                    <a:pt x="1340" y="0"/>
                  </a:moveTo>
                  <a:cubicBezTo>
                    <a:pt x="831" y="0"/>
                    <a:pt x="466" y="22"/>
                    <a:pt x="376" y="75"/>
                  </a:cubicBezTo>
                  <a:cubicBezTo>
                    <a:pt x="0" y="310"/>
                    <a:pt x="894" y="1297"/>
                    <a:pt x="1066" y="1375"/>
                  </a:cubicBezTo>
                  <a:cubicBezTo>
                    <a:pt x="1095" y="1391"/>
                    <a:pt x="1126" y="1399"/>
                    <a:pt x="1160" y="1399"/>
                  </a:cubicBezTo>
                  <a:cubicBezTo>
                    <a:pt x="1462" y="1399"/>
                    <a:pt x="1992" y="835"/>
                    <a:pt x="2978" y="764"/>
                  </a:cubicBezTo>
                  <a:cubicBezTo>
                    <a:pt x="4687" y="654"/>
                    <a:pt x="6552" y="545"/>
                    <a:pt x="6364" y="419"/>
                  </a:cubicBezTo>
                  <a:cubicBezTo>
                    <a:pt x="6101" y="228"/>
                    <a:pt x="2975" y="0"/>
                    <a:pt x="134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8118824" y="803262"/>
              <a:ext cx="200397" cy="185710"/>
            </a:xfrm>
            <a:custGeom>
              <a:rect b="b" l="l" r="r" t="t"/>
              <a:pathLst>
                <a:path extrusionOk="0" h="4413" w="4762">
                  <a:moveTo>
                    <a:pt x="4533" y="0"/>
                  </a:moveTo>
                  <a:cubicBezTo>
                    <a:pt x="4150" y="0"/>
                    <a:pt x="460" y="2725"/>
                    <a:pt x="231" y="3000"/>
                  </a:cubicBezTo>
                  <a:cubicBezTo>
                    <a:pt x="1" y="3277"/>
                    <a:pt x="313" y="4412"/>
                    <a:pt x="650" y="4412"/>
                  </a:cubicBezTo>
                  <a:cubicBezTo>
                    <a:pt x="657" y="4412"/>
                    <a:pt x="663" y="4412"/>
                    <a:pt x="670" y="4411"/>
                  </a:cubicBezTo>
                  <a:cubicBezTo>
                    <a:pt x="1125" y="4348"/>
                    <a:pt x="1501" y="3188"/>
                    <a:pt x="1673" y="2890"/>
                  </a:cubicBezTo>
                  <a:cubicBezTo>
                    <a:pt x="1830" y="2608"/>
                    <a:pt x="4761" y="163"/>
                    <a:pt x="4557" y="6"/>
                  </a:cubicBezTo>
                  <a:cubicBezTo>
                    <a:pt x="4552" y="2"/>
                    <a:pt x="4544" y="0"/>
                    <a:pt x="4533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7563882" y="406803"/>
              <a:ext cx="149814" cy="136095"/>
            </a:xfrm>
            <a:custGeom>
              <a:rect b="b" l="l" r="r" t="t"/>
              <a:pathLst>
                <a:path extrusionOk="0" h="3234" w="3560">
                  <a:moveTo>
                    <a:pt x="2522" y="1"/>
                  </a:moveTo>
                  <a:cubicBezTo>
                    <a:pt x="2146" y="1"/>
                    <a:pt x="1678" y="153"/>
                    <a:pt x="1145" y="634"/>
                  </a:cubicBezTo>
                  <a:cubicBezTo>
                    <a:pt x="1" y="1653"/>
                    <a:pt x="283" y="2750"/>
                    <a:pt x="800" y="3205"/>
                  </a:cubicBezTo>
                  <a:cubicBezTo>
                    <a:pt x="821" y="3224"/>
                    <a:pt x="839" y="3233"/>
                    <a:pt x="854" y="3233"/>
                  </a:cubicBezTo>
                  <a:cubicBezTo>
                    <a:pt x="1035" y="3233"/>
                    <a:pt x="889" y="1939"/>
                    <a:pt x="1757" y="1245"/>
                  </a:cubicBezTo>
                  <a:cubicBezTo>
                    <a:pt x="2587" y="587"/>
                    <a:pt x="3559" y="509"/>
                    <a:pt x="3481" y="415"/>
                  </a:cubicBezTo>
                  <a:cubicBezTo>
                    <a:pt x="3398" y="304"/>
                    <a:pt x="3052" y="1"/>
                    <a:pt x="252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7722197" y="344437"/>
              <a:ext cx="178598" cy="61483"/>
            </a:xfrm>
            <a:custGeom>
              <a:rect b="b" l="l" r="r" t="t"/>
              <a:pathLst>
                <a:path extrusionOk="0" h="1461" w="4244">
                  <a:moveTo>
                    <a:pt x="2365" y="0"/>
                  </a:moveTo>
                  <a:cubicBezTo>
                    <a:pt x="2106" y="0"/>
                    <a:pt x="1816" y="24"/>
                    <a:pt x="1490" y="78"/>
                  </a:cubicBezTo>
                  <a:cubicBezTo>
                    <a:pt x="1" y="329"/>
                    <a:pt x="16" y="972"/>
                    <a:pt x="346" y="1379"/>
                  </a:cubicBezTo>
                  <a:cubicBezTo>
                    <a:pt x="393" y="1436"/>
                    <a:pt x="452" y="1460"/>
                    <a:pt x="525" y="1460"/>
                  </a:cubicBezTo>
                  <a:cubicBezTo>
                    <a:pt x="819" y="1460"/>
                    <a:pt x="1346" y="1069"/>
                    <a:pt x="2274" y="768"/>
                  </a:cubicBezTo>
                  <a:cubicBezTo>
                    <a:pt x="2606" y="663"/>
                    <a:pt x="2947" y="630"/>
                    <a:pt x="3249" y="630"/>
                  </a:cubicBezTo>
                  <a:cubicBezTo>
                    <a:pt x="3746" y="630"/>
                    <a:pt x="4139" y="718"/>
                    <a:pt x="4222" y="718"/>
                  </a:cubicBezTo>
                  <a:cubicBezTo>
                    <a:pt x="4239" y="718"/>
                    <a:pt x="4243" y="714"/>
                    <a:pt x="4233" y="705"/>
                  </a:cubicBezTo>
                  <a:cubicBezTo>
                    <a:pt x="3839" y="324"/>
                    <a:pt x="3310" y="0"/>
                    <a:pt x="236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7919858" y="334842"/>
              <a:ext cx="169130" cy="58958"/>
            </a:xfrm>
            <a:custGeom>
              <a:rect b="b" l="l" r="r" t="t"/>
              <a:pathLst>
                <a:path extrusionOk="0" h="1401" w="4019">
                  <a:moveTo>
                    <a:pt x="673" y="1"/>
                  </a:moveTo>
                  <a:cubicBezTo>
                    <a:pt x="1" y="1"/>
                    <a:pt x="106" y="290"/>
                    <a:pt x="382" y="730"/>
                  </a:cubicBezTo>
                  <a:cubicBezTo>
                    <a:pt x="538" y="973"/>
                    <a:pt x="845" y="1029"/>
                    <a:pt x="1246" y="1029"/>
                  </a:cubicBezTo>
                  <a:cubicBezTo>
                    <a:pt x="1491" y="1029"/>
                    <a:pt x="1772" y="1008"/>
                    <a:pt x="2075" y="996"/>
                  </a:cubicBezTo>
                  <a:cubicBezTo>
                    <a:pt x="2081" y="996"/>
                    <a:pt x="2086" y="996"/>
                    <a:pt x="2092" y="996"/>
                  </a:cubicBezTo>
                  <a:cubicBezTo>
                    <a:pt x="2460" y="996"/>
                    <a:pt x="3736" y="1400"/>
                    <a:pt x="3972" y="1400"/>
                  </a:cubicBezTo>
                  <a:cubicBezTo>
                    <a:pt x="4006" y="1400"/>
                    <a:pt x="4019" y="1392"/>
                    <a:pt x="4003" y="1372"/>
                  </a:cubicBezTo>
                  <a:cubicBezTo>
                    <a:pt x="3345" y="526"/>
                    <a:pt x="1934" y="134"/>
                    <a:pt x="1323" y="56"/>
                  </a:cubicBezTo>
                  <a:cubicBezTo>
                    <a:pt x="1053" y="18"/>
                    <a:pt x="839" y="1"/>
                    <a:pt x="67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8172732" y="958673"/>
              <a:ext cx="374703" cy="307286"/>
            </a:xfrm>
            <a:custGeom>
              <a:rect b="b" l="l" r="r" t="t"/>
              <a:pathLst>
                <a:path extrusionOk="0" h="7302" w="8904">
                  <a:moveTo>
                    <a:pt x="5820" y="1"/>
                  </a:moveTo>
                  <a:cubicBezTo>
                    <a:pt x="4732" y="1"/>
                    <a:pt x="3558" y="4123"/>
                    <a:pt x="0" y="6078"/>
                  </a:cubicBezTo>
                  <a:lnTo>
                    <a:pt x="1019" y="7301"/>
                  </a:lnTo>
                  <a:cubicBezTo>
                    <a:pt x="1019" y="7301"/>
                    <a:pt x="8903" y="4589"/>
                    <a:pt x="6490" y="561"/>
                  </a:cubicBezTo>
                  <a:cubicBezTo>
                    <a:pt x="6257" y="170"/>
                    <a:pt x="6040" y="1"/>
                    <a:pt x="58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8400945" y="1002565"/>
              <a:ext cx="52814" cy="45870"/>
            </a:xfrm>
            <a:custGeom>
              <a:rect b="b" l="l" r="r" t="t"/>
              <a:pathLst>
                <a:path extrusionOk="0" h="1090" w="1255">
                  <a:moveTo>
                    <a:pt x="638" y="1"/>
                  </a:moveTo>
                  <a:cubicBezTo>
                    <a:pt x="589" y="1"/>
                    <a:pt x="538" y="7"/>
                    <a:pt x="487" y="20"/>
                  </a:cubicBezTo>
                  <a:cubicBezTo>
                    <a:pt x="189" y="114"/>
                    <a:pt x="1" y="411"/>
                    <a:pt x="79" y="694"/>
                  </a:cubicBezTo>
                  <a:cubicBezTo>
                    <a:pt x="144" y="940"/>
                    <a:pt x="370" y="1090"/>
                    <a:pt x="614" y="1090"/>
                  </a:cubicBezTo>
                  <a:cubicBezTo>
                    <a:pt x="665" y="1090"/>
                    <a:pt x="717" y="1083"/>
                    <a:pt x="769" y="1070"/>
                  </a:cubicBezTo>
                  <a:cubicBezTo>
                    <a:pt x="1082" y="991"/>
                    <a:pt x="1255" y="694"/>
                    <a:pt x="1176" y="396"/>
                  </a:cubicBezTo>
                  <a:cubicBezTo>
                    <a:pt x="1111" y="160"/>
                    <a:pt x="892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4" name="Google Shape;3144;p11"/>
          <p:cNvGrpSpPr/>
          <p:nvPr/>
        </p:nvGrpSpPr>
        <p:grpSpPr>
          <a:xfrm flipH="1">
            <a:off x="3727017" y="4239896"/>
            <a:ext cx="538970" cy="475799"/>
            <a:chOff x="3503083" y="4268071"/>
            <a:chExt cx="538970" cy="475799"/>
          </a:xfrm>
        </p:grpSpPr>
        <p:sp>
          <p:nvSpPr>
            <p:cNvPr id="3145" name="Google Shape;3145;p11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46" name="Google Shape;3146;p11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3147" name="Google Shape;3147;p11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8" name="Google Shape;3148;p11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9" name="Google Shape;3149;p11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0" name="Google Shape;3150;p11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1" name="Google Shape;3151;p11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2" name="Google Shape;3152;p11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3" name="Google Shape;3153;p11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4" name="Google Shape;3154;p11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5" name="Google Shape;3155;p11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6" name="Google Shape;3156;p11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7" name="Google Shape;3157;p11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8" name="Google Shape;3158;p11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9" name="Google Shape;3159;p11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0" name="Google Shape;3160;p11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1" name="Google Shape;3161;p11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2" name="Google Shape;3162;p11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3" name="Google Shape;3163;p11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4" name="Google Shape;3164;p11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5" name="Google Shape;3165;p11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6" name="Google Shape;3166;p11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7" name="Google Shape;3167;p11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8" name="Google Shape;3168;p11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9" name="Google Shape;3169;p11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0" name="Google Shape;3170;p11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1" name="Google Shape;3171;p11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2" name="Google Shape;3172;p11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3" name="Google Shape;3173;p11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4" name="Google Shape;3174;p11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5" name="Google Shape;3175;p11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6" name="Google Shape;3176;p11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7" name="Google Shape;3177;p11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8" name="Google Shape;3178;p11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9" name="Google Shape;3179;p11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0" name="Google Shape;3180;p11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1" name="Google Shape;3181;p11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2" name="Google Shape;3182;p11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3" name="Google Shape;3183;p11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4" name="Google Shape;3184;p11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5" name="Google Shape;3185;p11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6" name="Google Shape;3186;p11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7" name="Google Shape;3187;p11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8" name="Google Shape;3188;p11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9" name="Google Shape;3189;p11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0" name="Google Shape;3190;p11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1" name="Google Shape;3191;p11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2" name="Google Shape;3192;p11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3" name="Google Shape;3193;p11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4" name="Google Shape;3194;p11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5" name="Google Shape;3195;p11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6" name="Google Shape;3196;p11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7" name="Google Shape;3197;p11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8" name="Google Shape;3198;p11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9" name="Google Shape;3199;p11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0" name="Google Shape;3200;p11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1" name="Google Shape;3201;p11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11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11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11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11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11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11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11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11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10" name="Google Shape;3210;p11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3" name="Google Shape;3213;p11"/>
          <p:cNvGrpSpPr/>
          <p:nvPr/>
        </p:nvGrpSpPr>
        <p:grpSpPr>
          <a:xfrm flipH="1" rot="889676">
            <a:off x="8234069" y="70819"/>
            <a:ext cx="774445" cy="1697916"/>
            <a:chOff x="3350150" y="1475625"/>
            <a:chExt cx="433400" cy="950250"/>
          </a:xfrm>
        </p:grpSpPr>
        <p:sp>
          <p:nvSpPr>
            <p:cNvPr id="3214" name="Google Shape;3214;p11"/>
            <p:cNvSpPr/>
            <p:nvPr/>
          </p:nvSpPr>
          <p:spPr>
            <a:xfrm>
              <a:off x="3357200" y="1475625"/>
              <a:ext cx="367575" cy="50950"/>
            </a:xfrm>
            <a:custGeom>
              <a:rect b="b" l="l" r="r" t="t"/>
              <a:pathLst>
                <a:path extrusionOk="0" h="2038" w="14703">
                  <a:moveTo>
                    <a:pt x="7884" y="1"/>
                  </a:moveTo>
                  <a:cubicBezTo>
                    <a:pt x="5350" y="1"/>
                    <a:pt x="2744" y="471"/>
                    <a:pt x="0" y="1724"/>
                  </a:cubicBezTo>
                  <a:lnTo>
                    <a:pt x="63" y="2037"/>
                  </a:lnTo>
                  <a:lnTo>
                    <a:pt x="14703" y="1347"/>
                  </a:lnTo>
                  <a:lnTo>
                    <a:pt x="14703" y="940"/>
                  </a:lnTo>
                  <a:cubicBezTo>
                    <a:pt x="12457" y="394"/>
                    <a:pt x="10201" y="1"/>
                    <a:pt x="7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3364650" y="1485425"/>
              <a:ext cx="363650" cy="74450"/>
            </a:xfrm>
            <a:custGeom>
              <a:rect b="b" l="l" r="r" t="t"/>
              <a:pathLst>
                <a:path extrusionOk="0" h="2978" w="14546">
                  <a:moveTo>
                    <a:pt x="8348" y="0"/>
                  </a:moveTo>
                  <a:cubicBezTo>
                    <a:pt x="5797" y="0"/>
                    <a:pt x="3335" y="470"/>
                    <a:pt x="0" y="1457"/>
                  </a:cubicBezTo>
                  <a:lnTo>
                    <a:pt x="47" y="2977"/>
                  </a:lnTo>
                  <a:lnTo>
                    <a:pt x="14546" y="2366"/>
                  </a:lnTo>
                  <a:lnTo>
                    <a:pt x="14311" y="705"/>
                  </a:lnTo>
                  <a:cubicBezTo>
                    <a:pt x="12043" y="241"/>
                    <a:pt x="10172" y="0"/>
                    <a:pt x="8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1"/>
            <p:cNvSpPr/>
            <p:nvPr/>
          </p:nvSpPr>
          <p:spPr>
            <a:xfrm>
              <a:off x="3423425" y="2389425"/>
              <a:ext cx="50175" cy="35675"/>
            </a:xfrm>
            <a:custGeom>
              <a:rect b="b" l="l" r="r" t="t"/>
              <a:pathLst>
                <a:path extrusionOk="0" h="1427" w="2007">
                  <a:moveTo>
                    <a:pt x="2007" y="0"/>
                  </a:moveTo>
                  <a:lnTo>
                    <a:pt x="0" y="314"/>
                  </a:lnTo>
                  <a:lnTo>
                    <a:pt x="141" y="1395"/>
                  </a:lnTo>
                  <a:lnTo>
                    <a:pt x="1819" y="14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1"/>
            <p:cNvSpPr/>
            <p:nvPr/>
          </p:nvSpPr>
          <p:spPr>
            <a:xfrm>
              <a:off x="3718875" y="2394500"/>
              <a:ext cx="57625" cy="31375"/>
            </a:xfrm>
            <a:custGeom>
              <a:rect b="b" l="l" r="r" t="t"/>
              <a:pathLst>
                <a:path extrusionOk="0" h="1255" w="2305">
                  <a:moveTo>
                    <a:pt x="2305" y="1"/>
                  </a:moveTo>
                  <a:lnTo>
                    <a:pt x="1" y="63"/>
                  </a:lnTo>
                  <a:lnTo>
                    <a:pt x="236" y="1255"/>
                  </a:lnTo>
                  <a:lnTo>
                    <a:pt x="2305" y="119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3350150" y="1505250"/>
              <a:ext cx="433400" cy="908725"/>
            </a:xfrm>
            <a:custGeom>
              <a:rect b="b" l="l" r="r" t="t"/>
              <a:pathLst>
                <a:path extrusionOk="0" h="36349" w="17336">
                  <a:moveTo>
                    <a:pt x="9540" y="1"/>
                  </a:moveTo>
                  <a:cubicBezTo>
                    <a:pt x="5192" y="1"/>
                    <a:pt x="1588" y="979"/>
                    <a:pt x="455" y="1260"/>
                  </a:cubicBezTo>
                  <a:cubicBezTo>
                    <a:pt x="235" y="1307"/>
                    <a:pt x="79" y="1495"/>
                    <a:pt x="79" y="1714"/>
                  </a:cubicBezTo>
                  <a:cubicBezTo>
                    <a:pt x="0" y="4583"/>
                    <a:pt x="533" y="14943"/>
                    <a:pt x="988" y="19034"/>
                  </a:cubicBezTo>
                  <a:cubicBezTo>
                    <a:pt x="1285" y="21715"/>
                    <a:pt x="2367" y="32311"/>
                    <a:pt x="2665" y="35822"/>
                  </a:cubicBezTo>
                  <a:cubicBezTo>
                    <a:pt x="2681" y="36088"/>
                    <a:pt x="2900" y="36292"/>
                    <a:pt x="3166" y="36292"/>
                  </a:cubicBezTo>
                  <a:lnTo>
                    <a:pt x="4687" y="36292"/>
                  </a:lnTo>
                  <a:cubicBezTo>
                    <a:pt x="4906" y="36292"/>
                    <a:pt x="5094" y="36104"/>
                    <a:pt x="5110" y="35884"/>
                  </a:cubicBezTo>
                  <a:cubicBezTo>
                    <a:pt x="5361" y="32781"/>
                    <a:pt x="7289" y="12890"/>
                    <a:pt x="7289" y="10178"/>
                  </a:cubicBezTo>
                  <a:cubicBezTo>
                    <a:pt x="7289" y="9849"/>
                    <a:pt x="7640" y="9628"/>
                    <a:pt x="7988" y="9628"/>
                  </a:cubicBezTo>
                  <a:cubicBezTo>
                    <a:pt x="8285" y="9628"/>
                    <a:pt x="8580" y="9789"/>
                    <a:pt x="8652" y="10178"/>
                  </a:cubicBezTo>
                  <a:cubicBezTo>
                    <a:pt x="9060" y="12420"/>
                    <a:pt x="13841" y="32687"/>
                    <a:pt x="14530" y="35869"/>
                  </a:cubicBezTo>
                  <a:cubicBezTo>
                    <a:pt x="14577" y="36119"/>
                    <a:pt x="14781" y="36245"/>
                    <a:pt x="15032" y="36307"/>
                  </a:cubicBezTo>
                  <a:cubicBezTo>
                    <a:pt x="15128" y="36336"/>
                    <a:pt x="15268" y="36349"/>
                    <a:pt x="15431" y="36349"/>
                  </a:cubicBezTo>
                  <a:cubicBezTo>
                    <a:pt x="16067" y="36349"/>
                    <a:pt x="17061" y="36159"/>
                    <a:pt x="17211" y="36010"/>
                  </a:cubicBezTo>
                  <a:cubicBezTo>
                    <a:pt x="17289" y="35931"/>
                    <a:pt x="17336" y="35822"/>
                    <a:pt x="17320" y="35712"/>
                  </a:cubicBezTo>
                  <a:cubicBezTo>
                    <a:pt x="17242" y="31182"/>
                    <a:pt x="16035" y="13157"/>
                    <a:pt x="16035" y="11072"/>
                  </a:cubicBezTo>
                  <a:cubicBezTo>
                    <a:pt x="16035" y="5116"/>
                    <a:pt x="15627" y="2404"/>
                    <a:pt x="15486" y="1119"/>
                  </a:cubicBezTo>
                  <a:cubicBezTo>
                    <a:pt x="15455" y="852"/>
                    <a:pt x="15236" y="633"/>
                    <a:pt x="14969" y="570"/>
                  </a:cubicBezTo>
                  <a:cubicBezTo>
                    <a:pt x="13114" y="155"/>
                    <a:pt x="11268" y="1"/>
                    <a:pt x="9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3365425" y="1532800"/>
              <a:ext cx="70175" cy="879750"/>
            </a:xfrm>
            <a:custGeom>
              <a:rect b="b" l="l" r="r" t="t"/>
              <a:pathLst>
                <a:path extrusionOk="0" h="35190" w="2807">
                  <a:moveTo>
                    <a:pt x="424" y="1"/>
                  </a:moveTo>
                  <a:cubicBezTo>
                    <a:pt x="267" y="48"/>
                    <a:pt x="126" y="79"/>
                    <a:pt x="0" y="111"/>
                  </a:cubicBezTo>
                  <a:lnTo>
                    <a:pt x="2477" y="35174"/>
                  </a:lnTo>
                  <a:cubicBezTo>
                    <a:pt x="2508" y="35174"/>
                    <a:pt x="2540" y="35190"/>
                    <a:pt x="2555" y="35190"/>
                  </a:cubicBezTo>
                  <a:lnTo>
                    <a:pt x="2806" y="35190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3408525" y="1523025"/>
              <a:ext cx="59975" cy="889525"/>
            </a:xfrm>
            <a:custGeom>
              <a:rect b="b" l="l" r="r" t="t"/>
              <a:pathLst>
                <a:path extrusionOk="0" h="35581" w="2399">
                  <a:moveTo>
                    <a:pt x="440" y="0"/>
                  </a:moveTo>
                  <a:cubicBezTo>
                    <a:pt x="283" y="31"/>
                    <a:pt x="142" y="63"/>
                    <a:pt x="1" y="94"/>
                  </a:cubicBezTo>
                  <a:lnTo>
                    <a:pt x="2070" y="35581"/>
                  </a:lnTo>
                  <a:lnTo>
                    <a:pt x="2352" y="35581"/>
                  </a:lnTo>
                  <a:cubicBezTo>
                    <a:pt x="2367" y="35581"/>
                    <a:pt x="2383" y="35565"/>
                    <a:pt x="2399" y="3556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3466525" y="1513225"/>
              <a:ext cx="23525" cy="832325"/>
            </a:xfrm>
            <a:custGeom>
              <a:rect b="b" l="l" r="r" t="t"/>
              <a:pathLst>
                <a:path extrusionOk="0" h="33293" w="941">
                  <a:moveTo>
                    <a:pt x="439" y="0"/>
                  </a:moveTo>
                  <a:cubicBezTo>
                    <a:pt x="298" y="16"/>
                    <a:pt x="142" y="32"/>
                    <a:pt x="0" y="63"/>
                  </a:cubicBezTo>
                  <a:lnTo>
                    <a:pt x="659" y="33293"/>
                  </a:lnTo>
                  <a:cubicBezTo>
                    <a:pt x="737" y="32430"/>
                    <a:pt x="831" y="31396"/>
                    <a:pt x="941" y="3023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3502575" y="1508900"/>
              <a:ext cx="18050" cy="509050"/>
            </a:xfrm>
            <a:custGeom>
              <a:rect b="b" l="l" r="r" t="t"/>
              <a:pathLst>
                <a:path extrusionOk="0" h="20362" w="722">
                  <a:moveTo>
                    <a:pt x="439" y="1"/>
                  </a:moveTo>
                  <a:cubicBezTo>
                    <a:pt x="298" y="16"/>
                    <a:pt x="142" y="32"/>
                    <a:pt x="1" y="48"/>
                  </a:cubicBezTo>
                  <a:lnTo>
                    <a:pt x="408" y="20362"/>
                  </a:lnTo>
                  <a:cubicBezTo>
                    <a:pt x="518" y="19108"/>
                    <a:pt x="627" y="17870"/>
                    <a:pt x="722" y="16725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3542925" y="1506175"/>
              <a:ext cx="21975" cy="248850"/>
            </a:xfrm>
            <a:custGeom>
              <a:rect b="b" l="l" r="r" t="t"/>
              <a:pathLst>
                <a:path extrusionOk="0" h="9954" w="879">
                  <a:moveTo>
                    <a:pt x="456" y="0"/>
                  </a:moveTo>
                  <a:cubicBezTo>
                    <a:pt x="299" y="0"/>
                    <a:pt x="158" y="0"/>
                    <a:pt x="1" y="16"/>
                  </a:cubicBezTo>
                  <a:lnTo>
                    <a:pt x="456" y="9608"/>
                  </a:lnTo>
                  <a:cubicBezTo>
                    <a:pt x="628" y="9655"/>
                    <a:pt x="785" y="9765"/>
                    <a:pt x="879" y="995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3588775" y="1505000"/>
              <a:ext cx="46275" cy="557625"/>
            </a:xfrm>
            <a:custGeom>
              <a:rect b="b" l="l" r="r" t="t"/>
              <a:pathLst>
                <a:path extrusionOk="0" h="22305" w="1851">
                  <a:moveTo>
                    <a:pt x="1" y="0"/>
                  </a:moveTo>
                  <a:lnTo>
                    <a:pt x="1333" y="20079"/>
                  </a:lnTo>
                  <a:cubicBezTo>
                    <a:pt x="1506" y="20816"/>
                    <a:pt x="1678" y="21568"/>
                    <a:pt x="1850" y="22305"/>
                  </a:cubicBezTo>
                  <a:lnTo>
                    <a:pt x="440" y="16"/>
                  </a:lnTo>
                  <a:cubicBezTo>
                    <a:pt x="299" y="16"/>
                    <a:pt x="142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3626800" y="1506175"/>
              <a:ext cx="80350" cy="867975"/>
            </a:xfrm>
            <a:custGeom>
              <a:rect b="b" l="l" r="r" t="t"/>
              <a:pathLst>
                <a:path extrusionOk="0" h="34719" w="3214">
                  <a:moveTo>
                    <a:pt x="0" y="0"/>
                  </a:moveTo>
                  <a:lnTo>
                    <a:pt x="2712" y="32509"/>
                  </a:lnTo>
                  <a:cubicBezTo>
                    <a:pt x="2900" y="33371"/>
                    <a:pt x="3072" y="34123"/>
                    <a:pt x="3213" y="34719"/>
                  </a:cubicBezTo>
                  <a:lnTo>
                    <a:pt x="455" y="31"/>
                  </a:lnTo>
                  <a:cubicBezTo>
                    <a:pt x="298" y="16"/>
                    <a:pt x="157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3674200" y="1510475"/>
              <a:ext cx="73300" cy="903650"/>
            </a:xfrm>
            <a:custGeom>
              <a:rect b="b" l="l" r="r" t="t"/>
              <a:pathLst>
                <a:path extrusionOk="0" h="36146" w="2932">
                  <a:moveTo>
                    <a:pt x="1" y="1"/>
                  </a:moveTo>
                  <a:lnTo>
                    <a:pt x="2618" y="36146"/>
                  </a:lnTo>
                  <a:cubicBezTo>
                    <a:pt x="2728" y="36130"/>
                    <a:pt x="2822" y="36130"/>
                    <a:pt x="2932" y="36114"/>
                  </a:cubicBezTo>
                  <a:lnTo>
                    <a:pt x="440" y="79"/>
                  </a:lnTo>
                  <a:cubicBezTo>
                    <a:pt x="299" y="48"/>
                    <a:pt x="142" y="3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3716150" y="1517925"/>
              <a:ext cx="59575" cy="892275"/>
            </a:xfrm>
            <a:custGeom>
              <a:rect b="b" l="l" r="r" t="t"/>
              <a:pathLst>
                <a:path extrusionOk="0" h="35691" w="2383">
                  <a:moveTo>
                    <a:pt x="0" y="0"/>
                  </a:moveTo>
                  <a:lnTo>
                    <a:pt x="2069" y="35691"/>
                  </a:lnTo>
                  <a:cubicBezTo>
                    <a:pt x="2179" y="35659"/>
                    <a:pt x="2288" y="35628"/>
                    <a:pt x="2383" y="35597"/>
                  </a:cubicBezTo>
                  <a:lnTo>
                    <a:pt x="455" y="110"/>
                  </a:lnTo>
                  <a:cubicBezTo>
                    <a:pt x="408" y="94"/>
                    <a:pt x="376" y="79"/>
                    <a:pt x="329" y="63"/>
                  </a:cubicBezTo>
                  <a:cubicBezTo>
                    <a:pt x="219" y="32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3465750" y="1723650"/>
              <a:ext cx="282925" cy="690375"/>
            </a:xfrm>
            <a:custGeom>
              <a:rect b="b" l="l" r="r" t="t"/>
              <a:pathLst>
                <a:path extrusionOk="0" h="27615" w="11317">
                  <a:moveTo>
                    <a:pt x="5706" y="0"/>
                  </a:moveTo>
                  <a:cubicBezTo>
                    <a:pt x="5705" y="0"/>
                    <a:pt x="4260" y="344"/>
                    <a:pt x="2737" y="344"/>
                  </a:cubicBezTo>
                  <a:cubicBezTo>
                    <a:pt x="2229" y="344"/>
                    <a:pt x="1713" y="306"/>
                    <a:pt x="1238" y="204"/>
                  </a:cubicBezTo>
                  <a:cubicBezTo>
                    <a:pt x="1235" y="204"/>
                    <a:pt x="1232" y="203"/>
                    <a:pt x="1230" y="203"/>
                  </a:cubicBezTo>
                  <a:cubicBezTo>
                    <a:pt x="1112" y="203"/>
                    <a:pt x="2272" y="975"/>
                    <a:pt x="2210" y="1129"/>
                  </a:cubicBezTo>
                  <a:cubicBezTo>
                    <a:pt x="1897" y="1772"/>
                    <a:pt x="1474" y="8809"/>
                    <a:pt x="0" y="27556"/>
                  </a:cubicBezTo>
                  <a:lnTo>
                    <a:pt x="63" y="27556"/>
                  </a:lnTo>
                  <a:cubicBezTo>
                    <a:pt x="282" y="27556"/>
                    <a:pt x="470" y="27368"/>
                    <a:pt x="486" y="27148"/>
                  </a:cubicBezTo>
                  <a:cubicBezTo>
                    <a:pt x="737" y="24045"/>
                    <a:pt x="2665" y="4154"/>
                    <a:pt x="2665" y="1442"/>
                  </a:cubicBezTo>
                  <a:cubicBezTo>
                    <a:pt x="2665" y="1113"/>
                    <a:pt x="3016" y="892"/>
                    <a:pt x="3364" y="892"/>
                  </a:cubicBezTo>
                  <a:cubicBezTo>
                    <a:pt x="3661" y="892"/>
                    <a:pt x="3956" y="1053"/>
                    <a:pt x="4028" y="1442"/>
                  </a:cubicBezTo>
                  <a:cubicBezTo>
                    <a:pt x="4436" y="3684"/>
                    <a:pt x="9217" y="23951"/>
                    <a:pt x="9906" y="27133"/>
                  </a:cubicBezTo>
                  <a:cubicBezTo>
                    <a:pt x="9953" y="27383"/>
                    <a:pt x="10157" y="27509"/>
                    <a:pt x="10408" y="27571"/>
                  </a:cubicBezTo>
                  <a:cubicBezTo>
                    <a:pt x="10502" y="27603"/>
                    <a:pt x="10639" y="27615"/>
                    <a:pt x="10798" y="27615"/>
                  </a:cubicBezTo>
                  <a:cubicBezTo>
                    <a:pt x="10956" y="27615"/>
                    <a:pt x="11137" y="27603"/>
                    <a:pt x="11317" y="27587"/>
                  </a:cubicBezTo>
                  <a:cubicBezTo>
                    <a:pt x="9608" y="25785"/>
                    <a:pt x="5815" y="5439"/>
                    <a:pt x="4499" y="1160"/>
                  </a:cubicBezTo>
                  <a:cubicBezTo>
                    <a:pt x="4483" y="1082"/>
                    <a:pt x="5768" y="47"/>
                    <a:pt x="57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3665975" y="1489700"/>
              <a:ext cx="10225" cy="31000"/>
            </a:xfrm>
            <a:custGeom>
              <a:rect b="b" l="l" r="r" t="t"/>
              <a:pathLst>
                <a:path extrusionOk="0" h="1240" w="409">
                  <a:moveTo>
                    <a:pt x="16" y="1"/>
                  </a:moveTo>
                  <a:lnTo>
                    <a:pt x="1" y="1239"/>
                  </a:lnTo>
                  <a:lnTo>
                    <a:pt x="393" y="1239"/>
                  </a:lnTo>
                  <a:lnTo>
                    <a:pt x="408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3717325" y="1499900"/>
              <a:ext cx="10200" cy="30575"/>
            </a:xfrm>
            <a:custGeom>
              <a:rect b="b" l="l" r="r" t="t"/>
              <a:pathLst>
                <a:path extrusionOk="0" h="1223" w="408">
                  <a:moveTo>
                    <a:pt x="16" y="0"/>
                  </a:moveTo>
                  <a:lnTo>
                    <a:pt x="0" y="1223"/>
                  </a:lnTo>
                  <a:lnTo>
                    <a:pt x="392" y="122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3594650" y="1481475"/>
              <a:ext cx="10625" cy="30975"/>
            </a:xfrm>
            <a:custGeom>
              <a:rect b="b" l="l" r="r" t="t"/>
              <a:pathLst>
                <a:path extrusionOk="0" h="1239" w="425">
                  <a:moveTo>
                    <a:pt x="32" y="1"/>
                  </a:moveTo>
                  <a:lnTo>
                    <a:pt x="1" y="1223"/>
                  </a:lnTo>
                  <a:lnTo>
                    <a:pt x="393" y="1239"/>
                  </a:lnTo>
                  <a:lnTo>
                    <a:pt x="424" y="1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3479850" y="1487350"/>
              <a:ext cx="12950" cy="31775"/>
            </a:xfrm>
            <a:custGeom>
              <a:rect b="b" l="l" r="r" t="t"/>
              <a:pathLst>
                <a:path extrusionOk="0" h="1271" w="518">
                  <a:moveTo>
                    <a:pt x="392" y="1"/>
                  </a:moveTo>
                  <a:lnTo>
                    <a:pt x="0" y="48"/>
                  </a:lnTo>
                  <a:lnTo>
                    <a:pt x="126" y="1270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3432825" y="1495575"/>
              <a:ext cx="12950" cy="31375"/>
            </a:xfrm>
            <a:custGeom>
              <a:rect b="b" l="l" r="r" t="t"/>
              <a:pathLst>
                <a:path extrusionOk="0" h="1255" w="518">
                  <a:moveTo>
                    <a:pt x="392" y="1"/>
                  </a:moveTo>
                  <a:lnTo>
                    <a:pt x="0" y="48"/>
                  </a:lnTo>
                  <a:lnTo>
                    <a:pt x="126" y="1255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3391275" y="1505775"/>
              <a:ext cx="13350" cy="31775"/>
            </a:xfrm>
            <a:custGeom>
              <a:rect b="b" l="l" r="r" t="t"/>
              <a:pathLst>
                <a:path extrusionOk="0" h="1271" w="534">
                  <a:moveTo>
                    <a:pt x="393" y="0"/>
                  </a:moveTo>
                  <a:lnTo>
                    <a:pt x="1" y="47"/>
                  </a:lnTo>
                  <a:lnTo>
                    <a:pt x="126" y="1270"/>
                  </a:lnTo>
                  <a:lnTo>
                    <a:pt x="534" y="122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3497100" y="1479125"/>
              <a:ext cx="72125" cy="45475"/>
            </a:xfrm>
            <a:custGeom>
              <a:rect b="b" l="l" r="r" t="t"/>
              <a:pathLst>
                <a:path extrusionOk="0" h="1819" w="2885">
                  <a:moveTo>
                    <a:pt x="2571" y="1"/>
                  </a:moveTo>
                  <a:lnTo>
                    <a:pt x="345" y="142"/>
                  </a:lnTo>
                  <a:lnTo>
                    <a:pt x="0" y="1819"/>
                  </a:lnTo>
                  <a:lnTo>
                    <a:pt x="2884" y="159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3503750" y="1478350"/>
              <a:ext cx="57225" cy="34900"/>
            </a:xfrm>
            <a:custGeom>
              <a:rect b="b" l="l" r="r" t="t"/>
              <a:pathLst>
                <a:path extrusionOk="0" h="1396" w="2289">
                  <a:moveTo>
                    <a:pt x="2258" y="0"/>
                  </a:moveTo>
                  <a:lnTo>
                    <a:pt x="1" y="141"/>
                  </a:lnTo>
                  <a:lnTo>
                    <a:pt x="32" y="1395"/>
                  </a:lnTo>
                  <a:lnTo>
                    <a:pt x="2289" y="1254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3363075" y="1563775"/>
              <a:ext cx="36850" cy="107375"/>
            </a:xfrm>
            <a:custGeom>
              <a:rect b="b" l="l" r="r" t="t"/>
              <a:pathLst>
                <a:path extrusionOk="0" h="4295" w="1474">
                  <a:moveTo>
                    <a:pt x="1066" y="0"/>
                  </a:moveTo>
                  <a:lnTo>
                    <a:pt x="0" y="4295"/>
                  </a:lnTo>
                  <a:lnTo>
                    <a:pt x="1474" y="909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3691050" y="1571225"/>
              <a:ext cx="42750" cy="87800"/>
            </a:xfrm>
            <a:custGeom>
              <a:rect b="b" l="l" r="r" t="t"/>
              <a:pathLst>
                <a:path extrusionOk="0" h="3512" w="1710">
                  <a:moveTo>
                    <a:pt x="1" y="0"/>
                  </a:moveTo>
                  <a:lnTo>
                    <a:pt x="1709" y="3511"/>
                  </a:lnTo>
                  <a:lnTo>
                    <a:pt x="832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3735350" y="1686800"/>
              <a:ext cx="35675" cy="466750"/>
            </a:xfrm>
            <a:custGeom>
              <a:rect b="b" l="l" r="r" t="t"/>
              <a:pathLst>
                <a:path extrusionOk="0" h="18670" w="1427">
                  <a:moveTo>
                    <a:pt x="549" y="1"/>
                  </a:moveTo>
                  <a:cubicBezTo>
                    <a:pt x="549" y="1"/>
                    <a:pt x="110" y="8026"/>
                    <a:pt x="47" y="10832"/>
                  </a:cubicBezTo>
                  <a:cubicBezTo>
                    <a:pt x="0" y="13622"/>
                    <a:pt x="1254" y="16961"/>
                    <a:pt x="1426" y="18669"/>
                  </a:cubicBezTo>
                  <a:lnTo>
                    <a:pt x="799" y="7384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0" name="Google Shape;3240;p11"/>
          <p:cNvGrpSpPr/>
          <p:nvPr/>
        </p:nvGrpSpPr>
        <p:grpSpPr>
          <a:xfrm flipH="1" rot="1494312">
            <a:off x="976067" y="3348468"/>
            <a:ext cx="660557" cy="860538"/>
            <a:chOff x="1648300" y="568850"/>
            <a:chExt cx="505125" cy="658050"/>
          </a:xfrm>
        </p:grpSpPr>
        <p:sp>
          <p:nvSpPr>
            <p:cNvPr id="3241" name="Google Shape;3241;p11"/>
            <p:cNvSpPr/>
            <p:nvPr/>
          </p:nvSpPr>
          <p:spPr>
            <a:xfrm>
              <a:off x="1819550" y="1144475"/>
              <a:ext cx="156775" cy="82425"/>
            </a:xfrm>
            <a:custGeom>
              <a:rect b="b" l="l" r="r" t="t"/>
              <a:pathLst>
                <a:path extrusionOk="0" h="3297" w="6271">
                  <a:moveTo>
                    <a:pt x="0" y="1"/>
                  </a:moveTo>
                  <a:lnTo>
                    <a:pt x="768" y="2650"/>
                  </a:lnTo>
                  <a:cubicBezTo>
                    <a:pt x="894" y="3089"/>
                    <a:pt x="2018" y="3296"/>
                    <a:pt x="3141" y="3296"/>
                  </a:cubicBezTo>
                  <a:cubicBezTo>
                    <a:pt x="4264" y="3296"/>
                    <a:pt x="5384" y="3089"/>
                    <a:pt x="5502" y="269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1704725" y="757725"/>
              <a:ext cx="396600" cy="243750"/>
            </a:xfrm>
            <a:custGeom>
              <a:rect b="b" l="l" r="r" t="t"/>
              <a:pathLst>
                <a:path extrusionOk="0" h="9750" w="15864">
                  <a:moveTo>
                    <a:pt x="15252" y="0"/>
                  </a:moveTo>
                  <a:lnTo>
                    <a:pt x="314" y="314"/>
                  </a:lnTo>
                  <a:lnTo>
                    <a:pt x="1" y="5956"/>
                  </a:lnTo>
                  <a:lnTo>
                    <a:pt x="3324" y="9750"/>
                  </a:lnTo>
                  <a:lnTo>
                    <a:pt x="13073" y="9750"/>
                  </a:lnTo>
                  <a:lnTo>
                    <a:pt x="15863" y="511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1774475" y="976375"/>
              <a:ext cx="264150" cy="25100"/>
            </a:xfrm>
            <a:custGeom>
              <a:rect b="b" l="l" r="r" t="t"/>
              <a:pathLst>
                <a:path extrusionOk="0" h="1004" w="10566">
                  <a:moveTo>
                    <a:pt x="1" y="0"/>
                  </a:moveTo>
                  <a:lnTo>
                    <a:pt x="1" y="1004"/>
                  </a:lnTo>
                  <a:lnTo>
                    <a:pt x="10565" y="1004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1678075" y="568850"/>
              <a:ext cx="458500" cy="235925"/>
            </a:xfrm>
            <a:custGeom>
              <a:rect b="b" l="l" r="r" t="t"/>
              <a:pathLst>
                <a:path extrusionOk="0" h="9437" w="18340">
                  <a:moveTo>
                    <a:pt x="8261" y="0"/>
                  </a:moveTo>
                  <a:cubicBezTo>
                    <a:pt x="220" y="0"/>
                    <a:pt x="1" y="9436"/>
                    <a:pt x="1" y="9436"/>
                  </a:cubicBezTo>
                  <a:lnTo>
                    <a:pt x="17650" y="9436"/>
                  </a:lnTo>
                  <a:cubicBezTo>
                    <a:pt x="17650" y="9436"/>
                    <a:pt x="18340" y="0"/>
                    <a:pt x="8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1932000" y="693050"/>
              <a:ext cx="195950" cy="490250"/>
            </a:xfrm>
            <a:custGeom>
              <a:rect b="b" l="l" r="r" t="t"/>
              <a:pathLst>
                <a:path extrusionOk="0" h="19610" w="7838">
                  <a:moveTo>
                    <a:pt x="5832" y="1"/>
                  </a:moveTo>
                  <a:lnTo>
                    <a:pt x="5832" y="8324"/>
                  </a:lnTo>
                  <a:lnTo>
                    <a:pt x="2901" y="10487"/>
                  </a:lnTo>
                  <a:lnTo>
                    <a:pt x="1" y="19609"/>
                  </a:lnTo>
                  <a:lnTo>
                    <a:pt x="2227" y="19609"/>
                  </a:lnTo>
                  <a:cubicBezTo>
                    <a:pt x="2587" y="19609"/>
                    <a:pt x="2916" y="19343"/>
                    <a:pt x="2979" y="18982"/>
                  </a:cubicBezTo>
                  <a:cubicBezTo>
                    <a:pt x="4390" y="12148"/>
                    <a:pt x="7728" y="7462"/>
                    <a:pt x="7728" y="7462"/>
                  </a:cubicBezTo>
                  <a:cubicBezTo>
                    <a:pt x="7838" y="2587"/>
                    <a:pt x="5832" y="1"/>
                    <a:pt x="5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1672200" y="694625"/>
              <a:ext cx="195950" cy="488675"/>
            </a:xfrm>
            <a:custGeom>
              <a:rect b="b" l="l" r="r" t="t"/>
              <a:pathLst>
                <a:path extrusionOk="0" h="19547" w="7838">
                  <a:moveTo>
                    <a:pt x="2007" y="1"/>
                  </a:moveTo>
                  <a:cubicBezTo>
                    <a:pt x="2007" y="1"/>
                    <a:pt x="1" y="2571"/>
                    <a:pt x="126" y="7430"/>
                  </a:cubicBezTo>
                  <a:cubicBezTo>
                    <a:pt x="126" y="7430"/>
                    <a:pt x="3480" y="12133"/>
                    <a:pt x="4860" y="18967"/>
                  </a:cubicBezTo>
                  <a:cubicBezTo>
                    <a:pt x="4938" y="19296"/>
                    <a:pt x="5220" y="19546"/>
                    <a:pt x="5565" y="19546"/>
                  </a:cubicBezTo>
                  <a:lnTo>
                    <a:pt x="7838" y="19546"/>
                  </a:lnTo>
                  <a:lnTo>
                    <a:pt x="5173" y="10424"/>
                  </a:lnTo>
                  <a:lnTo>
                    <a:pt x="2007" y="8277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1648300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925" y="0"/>
                  </a:moveTo>
                  <a:cubicBezTo>
                    <a:pt x="408" y="0"/>
                    <a:pt x="1" y="126"/>
                    <a:pt x="220" y="1975"/>
                  </a:cubicBezTo>
                  <a:cubicBezTo>
                    <a:pt x="455" y="3825"/>
                    <a:pt x="1066" y="5314"/>
                    <a:pt x="1584" y="5314"/>
                  </a:cubicBezTo>
                  <a:cubicBezTo>
                    <a:pt x="2117" y="5314"/>
                    <a:pt x="2352" y="3825"/>
                    <a:pt x="2117" y="1975"/>
                  </a:cubicBezTo>
                  <a:cubicBezTo>
                    <a:pt x="1882" y="126"/>
                    <a:pt x="1443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1675350" y="788675"/>
              <a:ext cx="33325" cy="119925"/>
            </a:xfrm>
            <a:custGeom>
              <a:rect b="b" l="l" r="r" t="t"/>
              <a:pathLst>
                <a:path extrusionOk="0" h="4797" w="1333">
                  <a:moveTo>
                    <a:pt x="564" y="0"/>
                  </a:moveTo>
                  <a:cubicBezTo>
                    <a:pt x="784" y="1160"/>
                    <a:pt x="658" y="2085"/>
                    <a:pt x="0" y="2383"/>
                  </a:cubicBezTo>
                  <a:cubicBezTo>
                    <a:pt x="690" y="2790"/>
                    <a:pt x="831" y="4797"/>
                    <a:pt x="831" y="4797"/>
                  </a:cubicBezTo>
                  <a:cubicBezTo>
                    <a:pt x="1332" y="1788"/>
                    <a:pt x="565" y="1"/>
                    <a:pt x="56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2094625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1411" y="0"/>
                  </a:moveTo>
                  <a:cubicBezTo>
                    <a:pt x="894" y="0"/>
                    <a:pt x="455" y="126"/>
                    <a:pt x="220" y="1975"/>
                  </a:cubicBezTo>
                  <a:cubicBezTo>
                    <a:pt x="1" y="3825"/>
                    <a:pt x="236" y="5314"/>
                    <a:pt x="753" y="5314"/>
                  </a:cubicBezTo>
                  <a:cubicBezTo>
                    <a:pt x="1270" y="5314"/>
                    <a:pt x="1882" y="3825"/>
                    <a:pt x="2117" y="1975"/>
                  </a:cubicBezTo>
                  <a:cubicBezTo>
                    <a:pt x="2352" y="126"/>
                    <a:pt x="1944" y="0"/>
                    <a:pt x="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2098150" y="788675"/>
              <a:ext cx="25500" cy="119925"/>
            </a:xfrm>
            <a:custGeom>
              <a:rect b="b" l="l" r="r" t="t"/>
              <a:pathLst>
                <a:path extrusionOk="0" h="4797" w="1020">
                  <a:moveTo>
                    <a:pt x="596" y="0"/>
                  </a:moveTo>
                  <a:cubicBezTo>
                    <a:pt x="596" y="1"/>
                    <a:pt x="1" y="1788"/>
                    <a:pt x="393" y="4797"/>
                  </a:cubicBezTo>
                  <a:cubicBezTo>
                    <a:pt x="393" y="4797"/>
                    <a:pt x="487" y="2790"/>
                    <a:pt x="1020" y="2383"/>
                  </a:cubicBezTo>
                  <a:cubicBezTo>
                    <a:pt x="518" y="2085"/>
                    <a:pt x="424" y="1160"/>
                    <a:pt x="59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1700800" y="575800"/>
              <a:ext cx="397775" cy="607500"/>
            </a:xfrm>
            <a:custGeom>
              <a:rect b="b" l="l" r="r" t="t"/>
              <a:pathLst>
                <a:path extrusionOk="0" h="24300" w="15911">
                  <a:moveTo>
                    <a:pt x="7757" y="0"/>
                  </a:moveTo>
                  <a:cubicBezTo>
                    <a:pt x="7644" y="0"/>
                    <a:pt x="7529" y="2"/>
                    <a:pt x="7415" y="4"/>
                  </a:cubicBezTo>
                  <a:cubicBezTo>
                    <a:pt x="3543" y="114"/>
                    <a:pt x="1" y="2340"/>
                    <a:pt x="1" y="7371"/>
                  </a:cubicBezTo>
                  <a:lnTo>
                    <a:pt x="1" y="13327"/>
                  </a:lnTo>
                  <a:cubicBezTo>
                    <a:pt x="1380" y="14597"/>
                    <a:pt x="2948" y="16838"/>
                    <a:pt x="4233" y="19566"/>
                  </a:cubicBezTo>
                  <a:cubicBezTo>
                    <a:pt x="5017" y="21227"/>
                    <a:pt x="5597" y="22857"/>
                    <a:pt x="5957" y="24299"/>
                  </a:cubicBezTo>
                  <a:lnTo>
                    <a:pt x="6663" y="24299"/>
                  </a:lnTo>
                  <a:lnTo>
                    <a:pt x="3951" y="15114"/>
                  </a:lnTo>
                  <a:lnTo>
                    <a:pt x="706" y="12967"/>
                  </a:lnTo>
                  <a:lnTo>
                    <a:pt x="706" y="9048"/>
                  </a:lnTo>
                  <a:lnTo>
                    <a:pt x="15236" y="9048"/>
                  </a:lnTo>
                  <a:lnTo>
                    <a:pt x="15236" y="12936"/>
                  </a:lnTo>
                  <a:lnTo>
                    <a:pt x="12243" y="15114"/>
                  </a:lnTo>
                  <a:lnTo>
                    <a:pt x="9280" y="24299"/>
                  </a:lnTo>
                  <a:lnTo>
                    <a:pt x="10095" y="24299"/>
                  </a:lnTo>
                  <a:cubicBezTo>
                    <a:pt x="10456" y="22857"/>
                    <a:pt x="11036" y="21227"/>
                    <a:pt x="11819" y="19566"/>
                  </a:cubicBezTo>
                  <a:cubicBezTo>
                    <a:pt x="13058" y="16948"/>
                    <a:pt x="14562" y="14769"/>
                    <a:pt x="15910" y="13484"/>
                  </a:cubicBezTo>
                  <a:lnTo>
                    <a:pt x="15910" y="7371"/>
                  </a:lnTo>
                  <a:cubicBezTo>
                    <a:pt x="15910" y="2084"/>
                    <a:pt x="12157" y="0"/>
                    <a:pt x="7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1874025" y="576800"/>
              <a:ext cx="198675" cy="96025"/>
            </a:xfrm>
            <a:custGeom>
              <a:rect b="b" l="l" r="r" t="t"/>
              <a:pathLst>
                <a:path extrusionOk="0" h="3841" w="7947">
                  <a:moveTo>
                    <a:pt x="1820" y="1"/>
                  </a:moveTo>
                  <a:cubicBezTo>
                    <a:pt x="1005" y="1"/>
                    <a:pt x="420" y="202"/>
                    <a:pt x="282" y="560"/>
                  </a:cubicBezTo>
                  <a:cubicBezTo>
                    <a:pt x="0" y="1265"/>
                    <a:pt x="1489" y="2284"/>
                    <a:pt x="3527" y="3083"/>
                  </a:cubicBezTo>
                  <a:cubicBezTo>
                    <a:pt x="4765" y="3556"/>
                    <a:pt x="5918" y="3841"/>
                    <a:pt x="6700" y="3841"/>
                  </a:cubicBezTo>
                  <a:cubicBezTo>
                    <a:pt x="7215" y="3841"/>
                    <a:pt x="7568" y="3718"/>
                    <a:pt x="7680" y="3444"/>
                  </a:cubicBezTo>
                  <a:cubicBezTo>
                    <a:pt x="7947" y="2739"/>
                    <a:pt x="6552" y="1344"/>
                    <a:pt x="4514" y="560"/>
                  </a:cubicBezTo>
                  <a:cubicBezTo>
                    <a:pt x="3533" y="175"/>
                    <a:pt x="2577" y="1"/>
                    <a:pt x="18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1699625" y="662500"/>
              <a:ext cx="399725" cy="520800"/>
            </a:xfrm>
            <a:custGeom>
              <a:rect b="b" l="l" r="r" t="t"/>
              <a:pathLst>
                <a:path extrusionOk="0" h="20832" w="15989">
                  <a:moveTo>
                    <a:pt x="1020" y="0"/>
                  </a:moveTo>
                  <a:cubicBezTo>
                    <a:pt x="377" y="1050"/>
                    <a:pt x="1" y="2383"/>
                    <a:pt x="1" y="3997"/>
                  </a:cubicBezTo>
                  <a:lnTo>
                    <a:pt x="1" y="9938"/>
                  </a:lnTo>
                  <a:cubicBezTo>
                    <a:pt x="1396" y="11192"/>
                    <a:pt x="2963" y="13418"/>
                    <a:pt x="4264" y="16129"/>
                  </a:cubicBezTo>
                  <a:cubicBezTo>
                    <a:pt x="5064" y="17775"/>
                    <a:pt x="5644" y="19405"/>
                    <a:pt x="5989" y="20831"/>
                  </a:cubicBezTo>
                  <a:lnTo>
                    <a:pt x="6710" y="20831"/>
                  </a:lnTo>
                  <a:lnTo>
                    <a:pt x="3967" y="11709"/>
                  </a:lnTo>
                  <a:lnTo>
                    <a:pt x="722" y="9562"/>
                  </a:lnTo>
                  <a:lnTo>
                    <a:pt x="722" y="5690"/>
                  </a:lnTo>
                  <a:lnTo>
                    <a:pt x="15330" y="5690"/>
                  </a:lnTo>
                  <a:lnTo>
                    <a:pt x="15330" y="9546"/>
                  </a:lnTo>
                  <a:lnTo>
                    <a:pt x="12305" y="11709"/>
                  </a:lnTo>
                  <a:lnTo>
                    <a:pt x="9343" y="20831"/>
                  </a:lnTo>
                  <a:lnTo>
                    <a:pt x="10158" y="20831"/>
                  </a:lnTo>
                  <a:cubicBezTo>
                    <a:pt x="10518" y="19405"/>
                    <a:pt x="11098" y="17775"/>
                    <a:pt x="11882" y="16129"/>
                  </a:cubicBezTo>
                  <a:cubicBezTo>
                    <a:pt x="13136" y="13527"/>
                    <a:pt x="14641" y="11364"/>
                    <a:pt x="15989" y="10079"/>
                  </a:cubicBezTo>
                  <a:lnTo>
                    <a:pt x="15989" y="4609"/>
                  </a:lnTo>
                  <a:cubicBezTo>
                    <a:pt x="15132" y="4917"/>
                    <a:pt x="14109" y="5073"/>
                    <a:pt x="12980" y="5073"/>
                  </a:cubicBezTo>
                  <a:cubicBezTo>
                    <a:pt x="11012" y="5073"/>
                    <a:pt x="8725" y="4597"/>
                    <a:pt x="6443" y="3621"/>
                  </a:cubicBezTo>
                  <a:cubicBezTo>
                    <a:pt x="4217" y="2665"/>
                    <a:pt x="2352" y="1380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1709825" y="633450"/>
              <a:ext cx="97200" cy="122975"/>
            </a:xfrm>
            <a:custGeom>
              <a:rect b="b" l="l" r="r" t="t"/>
              <a:pathLst>
                <a:path extrusionOk="0" h="4919" w="3888">
                  <a:moveTo>
                    <a:pt x="2224" y="0"/>
                  </a:moveTo>
                  <a:cubicBezTo>
                    <a:pt x="1697" y="0"/>
                    <a:pt x="30" y="1730"/>
                    <a:pt x="0" y="3670"/>
                  </a:cubicBezTo>
                  <a:cubicBezTo>
                    <a:pt x="0" y="4198"/>
                    <a:pt x="2500" y="4919"/>
                    <a:pt x="3090" y="4919"/>
                  </a:cubicBezTo>
                  <a:cubicBezTo>
                    <a:pt x="3130" y="4919"/>
                    <a:pt x="3161" y="4915"/>
                    <a:pt x="3182" y="4908"/>
                  </a:cubicBezTo>
                  <a:cubicBezTo>
                    <a:pt x="3888" y="4689"/>
                    <a:pt x="2555" y="143"/>
                    <a:pt x="2305" y="18"/>
                  </a:cubicBezTo>
                  <a:cubicBezTo>
                    <a:pt x="2282" y="6"/>
                    <a:pt x="2255" y="0"/>
                    <a:pt x="22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1711025" y="626825"/>
              <a:ext cx="97175" cy="123325"/>
            </a:xfrm>
            <a:custGeom>
              <a:rect b="b" l="l" r="r" t="t"/>
              <a:pathLst>
                <a:path extrusionOk="0" h="4933" w="3887">
                  <a:moveTo>
                    <a:pt x="2229" y="1"/>
                  </a:moveTo>
                  <a:cubicBezTo>
                    <a:pt x="1709" y="1"/>
                    <a:pt x="30" y="1737"/>
                    <a:pt x="15" y="3684"/>
                  </a:cubicBezTo>
                  <a:cubicBezTo>
                    <a:pt x="0" y="4199"/>
                    <a:pt x="2505" y="4933"/>
                    <a:pt x="3091" y="4933"/>
                  </a:cubicBezTo>
                  <a:cubicBezTo>
                    <a:pt x="3130" y="4933"/>
                    <a:pt x="3161" y="4930"/>
                    <a:pt x="3181" y="4923"/>
                  </a:cubicBezTo>
                  <a:cubicBezTo>
                    <a:pt x="3887" y="4688"/>
                    <a:pt x="2554" y="142"/>
                    <a:pt x="2304" y="17"/>
                  </a:cubicBezTo>
                  <a:cubicBezTo>
                    <a:pt x="2283" y="6"/>
                    <a:pt x="2258" y="1"/>
                    <a:pt x="222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1824650" y="1166425"/>
              <a:ext cx="147750" cy="31775"/>
            </a:xfrm>
            <a:custGeom>
              <a:rect b="b" l="l" r="r" t="t"/>
              <a:pathLst>
                <a:path extrusionOk="0" h="1271" w="5910">
                  <a:moveTo>
                    <a:pt x="0" y="0"/>
                  </a:moveTo>
                  <a:lnTo>
                    <a:pt x="721" y="1066"/>
                  </a:lnTo>
                  <a:cubicBezTo>
                    <a:pt x="799" y="1192"/>
                    <a:pt x="1066" y="1270"/>
                    <a:pt x="1364" y="1270"/>
                  </a:cubicBezTo>
                  <a:lnTo>
                    <a:pt x="4577" y="1270"/>
                  </a:lnTo>
                  <a:cubicBezTo>
                    <a:pt x="4859" y="1270"/>
                    <a:pt x="5110" y="1192"/>
                    <a:pt x="5173" y="1082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1709825" y="795725"/>
              <a:ext cx="375425" cy="19625"/>
            </a:xfrm>
            <a:custGeom>
              <a:rect b="b" l="l" r="r" t="t"/>
              <a:pathLst>
                <a:path extrusionOk="0" h="785" w="15017">
                  <a:moveTo>
                    <a:pt x="377" y="1"/>
                  </a:moveTo>
                  <a:cubicBezTo>
                    <a:pt x="173" y="1"/>
                    <a:pt x="0" y="173"/>
                    <a:pt x="0" y="377"/>
                  </a:cubicBezTo>
                  <a:cubicBezTo>
                    <a:pt x="0" y="596"/>
                    <a:pt x="189" y="784"/>
                    <a:pt x="408" y="784"/>
                  </a:cubicBezTo>
                  <a:lnTo>
                    <a:pt x="14609" y="784"/>
                  </a:lnTo>
                  <a:cubicBezTo>
                    <a:pt x="14844" y="784"/>
                    <a:pt x="15016" y="596"/>
                    <a:pt x="15016" y="377"/>
                  </a:cubicBezTo>
                  <a:cubicBezTo>
                    <a:pt x="15016" y="173"/>
                    <a:pt x="14844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1899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145" y="1"/>
                  </a:moveTo>
                  <a:cubicBezTo>
                    <a:pt x="89" y="1"/>
                    <a:pt x="46" y="104"/>
                    <a:pt x="16" y="222"/>
                  </a:cubicBezTo>
                  <a:cubicBezTo>
                    <a:pt x="1" y="347"/>
                    <a:pt x="32" y="457"/>
                    <a:pt x="95" y="457"/>
                  </a:cubicBezTo>
                  <a:lnTo>
                    <a:pt x="3700" y="958"/>
                  </a:lnTo>
                  <a:cubicBezTo>
                    <a:pt x="3747" y="958"/>
                    <a:pt x="3809" y="864"/>
                    <a:pt x="3825" y="739"/>
                  </a:cubicBezTo>
                  <a:cubicBezTo>
                    <a:pt x="3841" y="614"/>
                    <a:pt x="3809" y="504"/>
                    <a:pt x="3762" y="488"/>
                  </a:cubicBezTo>
                  <a:lnTo>
                    <a:pt x="157" y="2"/>
                  </a:ln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1803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3696" y="1"/>
                  </a:moveTo>
                  <a:cubicBezTo>
                    <a:pt x="3692" y="1"/>
                    <a:pt x="3688" y="1"/>
                    <a:pt x="3684" y="2"/>
                  </a:cubicBezTo>
                  <a:lnTo>
                    <a:pt x="94" y="488"/>
                  </a:lnTo>
                  <a:cubicBezTo>
                    <a:pt x="32" y="504"/>
                    <a:pt x="0" y="614"/>
                    <a:pt x="16" y="739"/>
                  </a:cubicBezTo>
                  <a:cubicBezTo>
                    <a:pt x="32" y="864"/>
                    <a:pt x="94" y="958"/>
                    <a:pt x="141" y="958"/>
                  </a:cubicBezTo>
                  <a:lnTo>
                    <a:pt x="3762" y="457"/>
                  </a:lnTo>
                  <a:cubicBezTo>
                    <a:pt x="3809" y="457"/>
                    <a:pt x="3841" y="347"/>
                    <a:pt x="3825" y="222"/>
                  </a:cubicBezTo>
                  <a:cubicBezTo>
                    <a:pt x="3810" y="104"/>
                    <a:pt x="3754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1921025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753" y="1"/>
                  </a:moveTo>
                  <a:cubicBezTo>
                    <a:pt x="628" y="1"/>
                    <a:pt x="518" y="111"/>
                    <a:pt x="518" y="236"/>
                  </a:cubicBezTo>
                  <a:lnTo>
                    <a:pt x="1" y="8872"/>
                  </a:lnTo>
                  <a:cubicBezTo>
                    <a:pt x="1" y="8998"/>
                    <a:pt x="95" y="9092"/>
                    <a:pt x="220" y="9092"/>
                  </a:cubicBezTo>
                  <a:cubicBezTo>
                    <a:pt x="346" y="9092"/>
                    <a:pt x="471" y="8982"/>
                    <a:pt x="471" y="8857"/>
                  </a:cubicBezTo>
                  <a:lnTo>
                    <a:pt x="973" y="252"/>
                  </a:lnTo>
                  <a:cubicBezTo>
                    <a:pt x="988" y="111"/>
                    <a:pt x="894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1855200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236" y="1"/>
                  </a:moveTo>
                  <a:cubicBezTo>
                    <a:pt x="95" y="1"/>
                    <a:pt x="1" y="111"/>
                    <a:pt x="1" y="252"/>
                  </a:cubicBezTo>
                  <a:lnTo>
                    <a:pt x="518" y="8857"/>
                  </a:lnTo>
                  <a:cubicBezTo>
                    <a:pt x="518" y="8982"/>
                    <a:pt x="643" y="9092"/>
                    <a:pt x="769" y="9092"/>
                  </a:cubicBezTo>
                  <a:cubicBezTo>
                    <a:pt x="894" y="9092"/>
                    <a:pt x="988" y="8998"/>
                    <a:pt x="988" y="8872"/>
                  </a:cubicBezTo>
                  <a:lnTo>
                    <a:pt x="471" y="236"/>
                  </a:lnTo>
                  <a:cubicBezTo>
                    <a:pt x="471" y="111"/>
                    <a:pt x="361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1891650" y="895650"/>
              <a:ext cx="11775" cy="50575"/>
            </a:xfrm>
            <a:custGeom>
              <a:rect b="b" l="l" r="r" t="t"/>
              <a:pathLst>
                <a:path extrusionOk="0" h="2023" w="471">
                  <a:moveTo>
                    <a:pt x="251" y="1"/>
                  </a:moveTo>
                  <a:cubicBezTo>
                    <a:pt x="110" y="1"/>
                    <a:pt x="0" y="32"/>
                    <a:pt x="0" y="63"/>
                  </a:cubicBezTo>
                  <a:lnTo>
                    <a:pt x="0" y="1960"/>
                  </a:lnTo>
                  <a:cubicBezTo>
                    <a:pt x="0" y="1991"/>
                    <a:pt x="110" y="2023"/>
                    <a:pt x="251" y="2023"/>
                  </a:cubicBezTo>
                  <a:cubicBezTo>
                    <a:pt x="377" y="2023"/>
                    <a:pt x="471" y="1991"/>
                    <a:pt x="471" y="1960"/>
                  </a:cubicBezTo>
                  <a:lnTo>
                    <a:pt x="471" y="48"/>
                  </a:lnTo>
                  <a:cubicBezTo>
                    <a:pt x="471" y="32"/>
                    <a:pt x="37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1831300" y="1075125"/>
              <a:ext cx="132875" cy="11375"/>
            </a:xfrm>
            <a:custGeom>
              <a:rect b="b" l="l" r="r" t="t"/>
              <a:pathLst>
                <a:path extrusionOk="0" h="455" w="5315">
                  <a:moveTo>
                    <a:pt x="126" y="0"/>
                  </a:moveTo>
                  <a:cubicBezTo>
                    <a:pt x="48" y="0"/>
                    <a:pt x="1" y="94"/>
                    <a:pt x="1" y="220"/>
                  </a:cubicBezTo>
                  <a:cubicBezTo>
                    <a:pt x="1" y="345"/>
                    <a:pt x="63" y="455"/>
                    <a:pt x="142" y="455"/>
                  </a:cubicBezTo>
                  <a:lnTo>
                    <a:pt x="5173" y="455"/>
                  </a:lnTo>
                  <a:cubicBezTo>
                    <a:pt x="5251" y="455"/>
                    <a:pt x="5314" y="345"/>
                    <a:pt x="5314" y="220"/>
                  </a:cubicBezTo>
                  <a:cubicBezTo>
                    <a:pt x="5314" y="94"/>
                    <a:pt x="5251" y="0"/>
                    <a:pt x="5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1813675" y="1013200"/>
              <a:ext cx="167725" cy="11800"/>
            </a:xfrm>
            <a:custGeom>
              <a:rect b="b" l="l" r="r" t="t"/>
              <a:pathLst>
                <a:path extrusionOk="0" h="472" w="6709">
                  <a:moveTo>
                    <a:pt x="173" y="1"/>
                  </a:moveTo>
                  <a:cubicBezTo>
                    <a:pt x="79" y="1"/>
                    <a:pt x="0" y="111"/>
                    <a:pt x="0" y="236"/>
                  </a:cubicBezTo>
                  <a:cubicBezTo>
                    <a:pt x="0" y="361"/>
                    <a:pt x="79" y="471"/>
                    <a:pt x="188" y="471"/>
                  </a:cubicBezTo>
                  <a:lnTo>
                    <a:pt x="6536" y="471"/>
                  </a:lnTo>
                  <a:cubicBezTo>
                    <a:pt x="6630" y="471"/>
                    <a:pt x="6709" y="361"/>
                    <a:pt x="6709" y="236"/>
                  </a:cubicBezTo>
                  <a:cubicBezTo>
                    <a:pt x="6709" y="111"/>
                    <a:pt x="6630" y="1"/>
                    <a:pt x="6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1722375" y="892525"/>
              <a:ext cx="350325" cy="11775"/>
            </a:xfrm>
            <a:custGeom>
              <a:rect b="b" l="l" r="r" t="t"/>
              <a:pathLst>
                <a:path extrusionOk="0" h="471" w="14013">
                  <a:moveTo>
                    <a:pt x="345" y="0"/>
                  </a:moveTo>
                  <a:cubicBezTo>
                    <a:pt x="157" y="0"/>
                    <a:pt x="0" y="94"/>
                    <a:pt x="0" y="220"/>
                  </a:cubicBezTo>
                  <a:cubicBezTo>
                    <a:pt x="0" y="361"/>
                    <a:pt x="172" y="470"/>
                    <a:pt x="376" y="470"/>
                  </a:cubicBezTo>
                  <a:lnTo>
                    <a:pt x="13652" y="470"/>
                  </a:lnTo>
                  <a:cubicBezTo>
                    <a:pt x="13856" y="470"/>
                    <a:pt x="14013" y="361"/>
                    <a:pt x="14013" y="220"/>
                  </a:cubicBezTo>
                  <a:cubicBezTo>
                    <a:pt x="14013" y="94"/>
                    <a:pt x="13856" y="0"/>
                    <a:pt x="1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1859525" y="1166425"/>
              <a:ext cx="76025" cy="19625"/>
            </a:xfrm>
            <a:custGeom>
              <a:rect b="b" l="l" r="r" t="t"/>
              <a:pathLst>
                <a:path extrusionOk="0" h="785" w="3041">
                  <a:moveTo>
                    <a:pt x="78" y="0"/>
                  </a:moveTo>
                  <a:cubicBezTo>
                    <a:pt x="31" y="0"/>
                    <a:pt x="0" y="173"/>
                    <a:pt x="0" y="377"/>
                  </a:cubicBezTo>
                  <a:cubicBezTo>
                    <a:pt x="0" y="596"/>
                    <a:pt x="31" y="784"/>
                    <a:pt x="78" y="784"/>
                  </a:cubicBezTo>
                  <a:lnTo>
                    <a:pt x="2963" y="784"/>
                  </a:lnTo>
                  <a:cubicBezTo>
                    <a:pt x="3010" y="784"/>
                    <a:pt x="3041" y="596"/>
                    <a:pt x="3041" y="377"/>
                  </a:cubicBezTo>
                  <a:cubicBezTo>
                    <a:pt x="3041" y="173"/>
                    <a:pt x="3010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2066800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408" y="0"/>
                  </a:moveTo>
                  <a:cubicBezTo>
                    <a:pt x="173" y="0"/>
                    <a:pt x="1" y="141"/>
                    <a:pt x="1" y="314"/>
                  </a:cubicBezTo>
                  <a:lnTo>
                    <a:pt x="1" y="4138"/>
                  </a:lnTo>
                  <a:cubicBezTo>
                    <a:pt x="1" y="4311"/>
                    <a:pt x="173" y="4452"/>
                    <a:pt x="408" y="4452"/>
                  </a:cubicBezTo>
                  <a:cubicBezTo>
                    <a:pt x="612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612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1921825" y="944625"/>
              <a:ext cx="84650" cy="241425"/>
            </a:xfrm>
            <a:custGeom>
              <a:rect b="b" l="l" r="r" t="t"/>
              <a:pathLst>
                <a:path extrusionOk="0" h="9657" w="3386">
                  <a:moveTo>
                    <a:pt x="3010" y="1"/>
                  </a:moveTo>
                  <a:cubicBezTo>
                    <a:pt x="2790" y="1"/>
                    <a:pt x="2618" y="142"/>
                    <a:pt x="2618" y="314"/>
                  </a:cubicBezTo>
                  <a:lnTo>
                    <a:pt x="0" y="9343"/>
                  </a:lnTo>
                  <a:cubicBezTo>
                    <a:pt x="0" y="9515"/>
                    <a:pt x="173" y="9656"/>
                    <a:pt x="392" y="9656"/>
                  </a:cubicBezTo>
                  <a:cubicBezTo>
                    <a:pt x="612" y="9656"/>
                    <a:pt x="768" y="9515"/>
                    <a:pt x="768" y="9358"/>
                  </a:cubicBezTo>
                  <a:lnTo>
                    <a:pt x="3386" y="283"/>
                  </a:lnTo>
                  <a:cubicBezTo>
                    <a:pt x="3386" y="126"/>
                    <a:pt x="3229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1790150" y="944625"/>
              <a:ext cx="86250" cy="241425"/>
            </a:xfrm>
            <a:custGeom>
              <a:rect b="b" l="l" r="r" t="t"/>
              <a:pathLst>
                <a:path extrusionOk="0" h="9657" w="3450">
                  <a:moveTo>
                    <a:pt x="377" y="1"/>
                  </a:moveTo>
                  <a:cubicBezTo>
                    <a:pt x="173" y="1"/>
                    <a:pt x="1" y="126"/>
                    <a:pt x="1" y="283"/>
                  </a:cubicBezTo>
                  <a:lnTo>
                    <a:pt x="2665" y="9358"/>
                  </a:lnTo>
                  <a:cubicBezTo>
                    <a:pt x="2665" y="9515"/>
                    <a:pt x="2838" y="9656"/>
                    <a:pt x="3042" y="9656"/>
                  </a:cubicBezTo>
                  <a:cubicBezTo>
                    <a:pt x="3261" y="9656"/>
                    <a:pt x="3449" y="9515"/>
                    <a:pt x="3449" y="9343"/>
                  </a:cubicBezTo>
                  <a:lnTo>
                    <a:pt x="784" y="314"/>
                  </a:lnTo>
                  <a:cubicBezTo>
                    <a:pt x="784" y="142"/>
                    <a:pt x="61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1709825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392" y="0"/>
                  </a:moveTo>
                  <a:cubicBezTo>
                    <a:pt x="173" y="0"/>
                    <a:pt x="0" y="141"/>
                    <a:pt x="0" y="314"/>
                  </a:cubicBezTo>
                  <a:lnTo>
                    <a:pt x="0" y="4138"/>
                  </a:lnTo>
                  <a:cubicBezTo>
                    <a:pt x="0" y="4311"/>
                    <a:pt x="173" y="4452"/>
                    <a:pt x="392" y="4452"/>
                  </a:cubicBezTo>
                  <a:cubicBezTo>
                    <a:pt x="596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59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1708650" y="889850"/>
              <a:ext cx="101125" cy="71700"/>
            </a:xfrm>
            <a:custGeom>
              <a:rect b="b" l="l" r="r" t="t"/>
              <a:pathLst>
                <a:path extrusionOk="0" h="2868" w="4045">
                  <a:moveTo>
                    <a:pt x="514" y="0"/>
                  </a:moveTo>
                  <a:cubicBezTo>
                    <a:pt x="392" y="0"/>
                    <a:pt x="256" y="55"/>
                    <a:pt x="157" y="154"/>
                  </a:cubicBezTo>
                  <a:cubicBezTo>
                    <a:pt x="16" y="311"/>
                    <a:pt x="0" y="499"/>
                    <a:pt x="142" y="593"/>
                  </a:cubicBezTo>
                  <a:lnTo>
                    <a:pt x="3370" y="2819"/>
                  </a:lnTo>
                  <a:cubicBezTo>
                    <a:pt x="3415" y="2852"/>
                    <a:pt x="3473" y="2868"/>
                    <a:pt x="3536" y="2868"/>
                  </a:cubicBezTo>
                  <a:cubicBezTo>
                    <a:pt x="3651" y="2868"/>
                    <a:pt x="3781" y="2816"/>
                    <a:pt x="3872" y="2725"/>
                  </a:cubicBezTo>
                  <a:cubicBezTo>
                    <a:pt x="4029" y="2568"/>
                    <a:pt x="4044" y="2364"/>
                    <a:pt x="3903" y="2270"/>
                  </a:cubicBezTo>
                  <a:lnTo>
                    <a:pt x="706" y="60"/>
                  </a:lnTo>
                  <a:cubicBezTo>
                    <a:pt x="654" y="19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1986875" y="889850"/>
              <a:ext cx="100725" cy="71700"/>
            </a:xfrm>
            <a:custGeom>
              <a:rect b="b" l="l" r="r" t="t"/>
              <a:pathLst>
                <a:path extrusionOk="0" h="2868" w="4029">
                  <a:moveTo>
                    <a:pt x="3526" y="0"/>
                  </a:moveTo>
                  <a:cubicBezTo>
                    <a:pt x="3456" y="0"/>
                    <a:pt x="3391" y="19"/>
                    <a:pt x="3339" y="60"/>
                  </a:cubicBezTo>
                  <a:lnTo>
                    <a:pt x="141" y="2270"/>
                  </a:lnTo>
                  <a:cubicBezTo>
                    <a:pt x="0" y="2364"/>
                    <a:pt x="16" y="2568"/>
                    <a:pt x="173" y="2725"/>
                  </a:cubicBezTo>
                  <a:cubicBezTo>
                    <a:pt x="264" y="2816"/>
                    <a:pt x="388" y="2868"/>
                    <a:pt x="502" y="2868"/>
                  </a:cubicBezTo>
                  <a:cubicBezTo>
                    <a:pt x="564" y="2868"/>
                    <a:pt x="624" y="2852"/>
                    <a:pt x="674" y="2819"/>
                  </a:cubicBezTo>
                  <a:lnTo>
                    <a:pt x="3903" y="593"/>
                  </a:lnTo>
                  <a:cubicBezTo>
                    <a:pt x="4029" y="499"/>
                    <a:pt x="4029" y="311"/>
                    <a:pt x="3872" y="154"/>
                  </a:cubicBezTo>
                  <a:cubicBezTo>
                    <a:pt x="3773" y="55"/>
                    <a:pt x="3643" y="0"/>
                    <a:pt x="3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1729425" y="942675"/>
              <a:ext cx="117975" cy="231600"/>
            </a:xfrm>
            <a:custGeom>
              <a:rect b="b" l="l" r="r" t="t"/>
              <a:pathLst>
                <a:path extrusionOk="0" h="9264" w="4719">
                  <a:moveTo>
                    <a:pt x="0" y="0"/>
                  </a:moveTo>
                  <a:lnTo>
                    <a:pt x="3119" y="9233"/>
                  </a:lnTo>
                  <a:lnTo>
                    <a:pt x="4718" y="9264"/>
                  </a:lnTo>
                  <a:cubicBezTo>
                    <a:pt x="3072" y="282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1953175" y="941500"/>
              <a:ext cx="121100" cy="232775"/>
            </a:xfrm>
            <a:custGeom>
              <a:rect b="b" l="l" r="r" t="t"/>
              <a:pathLst>
                <a:path extrusionOk="0" h="9311" w="4844">
                  <a:moveTo>
                    <a:pt x="4844" y="0"/>
                  </a:moveTo>
                  <a:cubicBezTo>
                    <a:pt x="4843" y="1"/>
                    <a:pt x="1662" y="2869"/>
                    <a:pt x="0" y="9311"/>
                  </a:cubicBezTo>
                  <a:lnTo>
                    <a:pt x="1599" y="928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1658500" y="786325"/>
              <a:ext cx="31375" cy="32150"/>
            </a:xfrm>
            <a:custGeom>
              <a:rect b="b" l="l" r="r" t="t"/>
              <a:pathLst>
                <a:path extrusionOk="0" h="1286" w="1255">
                  <a:moveTo>
                    <a:pt x="611" y="0"/>
                  </a:moveTo>
                  <a:cubicBezTo>
                    <a:pt x="267" y="0"/>
                    <a:pt x="0" y="47"/>
                    <a:pt x="0" y="486"/>
                  </a:cubicBezTo>
                  <a:cubicBezTo>
                    <a:pt x="0" y="925"/>
                    <a:pt x="282" y="1286"/>
                    <a:pt x="627" y="1286"/>
                  </a:cubicBezTo>
                  <a:cubicBezTo>
                    <a:pt x="972" y="1286"/>
                    <a:pt x="1254" y="925"/>
                    <a:pt x="1254" y="486"/>
                  </a:cubicBezTo>
                  <a:cubicBezTo>
                    <a:pt x="1254" y="47"/>
                    <a:pt x="95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2111475" y="786325"/>
              <a:ext cx="31775" cy="32150"/>
            </a:xfrm>
            <a:custGeom>
              <a:rect b="b" l="l" r="r" t="t"/>
              <a:pathLst>
                <a:path extrusionOk="0" h="1286" w="1271">
                  <a:moveTo>
                    <a:pt x="628" y="0"/>
                  </a:moveTo>
                  <a:cubicBezTo>
                    <a:pt x="283" y="0"/>
                    <a:pt x="1" y="47"/>
                    <a:pt x="1" y="486"/>
                  </a:cubicBezTo>
                  <a:cubicBezTo>
                    <a:pt x="1" y="925"/>
                    <a:pt x="283" y="1286"/>
                    <a:pt x="643" y="1286"/>
                  </a:cubicBezTo>
                  <a:cubicBezTo>
                    <a:pt x="988" y="1286"/>
                    <a:pt x="1270" y="925"/>
                    <a:pt x="1270" y="486"/>
                  </a:cubicBezTo>
                  <a:cubicBezTo>
                    <a:pt x="1270" y="47"/>
                    <a:pt x="972" y="0"/>
                    <a:pt x="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1712975" y="630350"/>
              <a:ext cx="91700" cy="120600"/>
            </a:xfrm>
            <a:custGeom>
              <a:rect b="b" l="l" r="r" t="t"/>
              <a:pathLst>
                <a:path extrusionOk="0" h="4824" w="3668">
                  <a:moveTo>
                    <a:pt x="2106" y="1"/>
                  </a:moveTo>
                  <a:cubicBezTo>
                    <a:pt x="1606" y="1"/>
                    <a:pt x="30" y="1691"/>
                    <a:pt x="16" y="3606"/>
                  </a:cubicBezTo>
                  <a:cubicBezTo>
                    <a:pt x="1" y="4105"/>
                    <a:pt x="2362" y="4823"/>
                    <a:pt x="2908" y="4823"/>
                  </a:cubicBezTo>
                  <a:cubicBezTo>
                    <a:pt x="2946" y="4823"/>
                    <a:pt x="2975" y="4820"/>
                    <a:pt x="2994" y="4813"/>
                  </a:cubicBezTo>
                  <a:cubicBezTo>
                    <a:pt x="3668" y="4594"/>
                    <a:pt x="2414" y="142"/>
                    <a:pt x="2179" y="17"/>
                  </a:cubicBezTo>
                  <a:cubicBezTo>
                    <a:pt x="2158" y="6"/>
                    <a:pt x="2133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1808300" y="584325"/>
              <a:ext cx="66925" cy="88050"/>
            </a:xfrm>
            <a:custGeom>
              <a:rect b="b" l="l" r="r" t="t"/>
              <a:pathLst>
                <a:path extrusionOk="0" h="3522" w="2677">
                  <a:moveTo>
                    <a:pt x="2065" y="0"/>
                  </a:moveTo>
                  <a:cubicBezTo>
                    <a:pt x="1611" y="0"/>
                    <a:pt x="553" y="340"/>
                    <a:pt x="294" y="572"/>
                  </a:cubicBezTo>
                  <a:cubicBezTo>
                    <a:pt x="1" y="834"/>
                    <a:pt x="1906" y="3521"/>
                    <a:pt x="2267" y="3521"/>
                  </a:cubicBezTo>
                  <a:cubicBezTo>
                    <a:pt x="2273" y="3521"/>
                    <a:pt x="2279" y="3521"/>
                    <a:pt x="2284" y="3519"/>
                  </a:cubicBezTo>
                  <a:cubicBezTo>
                    <a:pt x="2676" y="3409"/>
                    <a:pt x="2519" y="133"/>
                    <a:pt x="2221" y="24"/>
                  </a:cubicBezTo>
                  <a:cubicBezTo>
                    <a:pt x="2185" y="8"/>
                    <a:pt x="2132" y="0"/>
                    <a:pt x="206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1811800" y="587625"/>
              <a:ext cx="60275" cy="78850"/>
            </a:xfrm>
            <a:custGeom>
              <a:rect b="b" l="l" r="r" t="t"/>
              <a:pathLst>
                <a:path extrusionOk="0" h="3154" w="2411">
                  <a:moveTo>
                    <a:pt x="1829" y="1"/>
                  </a:moveTo>
                  <a:cubicBezTo>
                    <a:pt x="1433" y="1"/>
                    <a:pt x="484" y="280"/>
                    <a:pt x="263" y="487"/>
                  </a:cubicBezTo>
                  <a:cubicBezTo>
                    <a:pt x="0" y="720"/>
                    <a:pt x="1740" y="3153"/>
                    <a:pt x="2055" y="3153"/>
                  </a:cubicBezTo>
                  <a:cubicBezTo>
                    <a:pt x="2059" y="3153"/>
                    <a:pt x="2062" y="3153"/>
                    <a:pt x="2066" y="3152"/>
                  </a:cubicBezTo>
                  <a:cubicBezTo>
                    <a:pt x="2411" y="3042"/>
                    <a:pt x="2223" y="127"/>
                    <a:pt x="1956" y="17"/>
                  </a:cubicBezTo>
                  <a:cubicBezTo>
                    <a:pt x="1926" y="6"/>
                    <a:pt x="1882" y="1"/>
                    <a:pt x="1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1911625" y="583475"/>
              <a:ext cx="67700" cy="87725"/>
            </a:xfrm>
            <a:custGeom>
              <a:rect b="b" l="l" r="r" t="t"/>
              <a:pathLst>
                <a:path extrusionOk="0" h="3509" w="2708">
                  <a:moveTo>
                    <a:pt x="624" y="1"/>
                  </a:moveTo>
                  <a:cubicBezTo>
                    <a:pt x="545" y="1"/>
                    <a:pt x="482" y="9"/>
                    <a:pt x="440" y="26"/>
                  </a:cubicBezTo>
                  <a:cubicBezTo>
                    <a:pt x="142" y="152"/>
                    <a:pt x="1" y="3412"/>
                    <a:pt x="393" y="3506"/>
                  </a:cubicBezTo>
                  <a:cubicBezTo>
                    <a:pt x="398" y="3508"/>
                    <a:pt x="404" y="3508"/>
                    <a:pt x="410" y="3508"/>
                  </a:cubicBezTo>
                  <a:cubicBezTo>
                    <a:pt x="786" y="3508"/>
                    <a:pt x="2708" y="775"/>
                    <a:pt x="2415" y="528"/>
                  </a:cubicBezTo>
                  <a:cubicBezTo>
                    <a:pt x="2159" y="299"/>
                    <a:pt x="1105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1915150" y="587625"/>
              <a:ext cx="59900" cy="78850"/>
            </a:xfrm>
            <a:custGeom>
              <a:rect b="b" l="l" r="r" t="t"/>
              <a:pathLst>
                <a:path extrusionOk="0" h="3154" w="2396">
                  <a:moveTo>
                    <a:pt x="572" y="1"/>
                  </a:moveTo>
                  <a:cubicBezTo>
                    <a:pt x="517" y="1"/>
                    <a:pt x="472" y="6"/>
                    <a:pt x="440" y="17"/>
                  </a:cubicBezTo>
                  <a:cubicBezTo>
                    <a:pt x="189" y="127"/>
                    <a:pt x="1" y="3042"/>
                    <a:pt x="346" y="3152"/>
                  </a:cubicBezTo>
                  <a:cubicBezTo>
                    <a:pt x="349" y="3153"/>
                    <a:pt x="353" y="3153"/>
                    <a:pt x="356" y="3153"/>
                  </a:cubicBezTo>
                  <a:cubicBezTo>
                    <a:pt x="656" y="3153"/>
                    <a:pt x="2396" y="720"/>
                    <a:pt x="2148" y="487"/>
                  </a:cubicBezTo>
                  <a:cubicBezTo>
                    <a:pt x="1914" y="280"/>
                    <a:pt x="975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1982550" y="630325"/>
              <a:ext cx="103475" cy="128450"/>
            </a:xfrm>
            <a:custGeom>
              <a:rect b="b" l="l" r="r" t="t"/>
              <a:pathLst>
                <a:path extrusionOk="0" h="5138" w="4139">
                  <a:moveTo>
                    <a:pt x="1760" y="0"/>
                  </a:moveTo>
                  <a:cubicBezTo>
                    <a:pt x="1729" y="0"/>
                    <a:pt x="1701" y="6"/>
                    <a:pt x="1678" y="18"/>
                  </a:cubicBezTo>
                  <a:cubicBezTo>
                    <a:pt x="1427" y="159"/>
                    <a:pt x="1" y="4892"/>
                    <a:pt x="753" y="5127"/>
                  </a:cubicBezTo>
                  <a:cubicBezTo>
                    <a:pt x="774" y="5134"/>
                    <a:pt x="806" y="5138"/>
                    <a:pt x="846" y="5138"/>
                  </a:cubicBezTo>
                  <a:cubicBezTo>
                    <a:pt x="1462" y="5138"/>
                    <a:pt x="4139" y="4386"/>
                    <a:pt x="4139" y="3842"/>
                  </a:cubicBezTo>
                  <a:cubicBezTo>
                    <a:pt x="4109" y="1809"/>
                    <a:pt x="2323" y="0"/>
                    <a:pt x="176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1988425" y="635050"/>
              <a:ext cx="93700" cy="120600"/>
            </a:xfrm>
            <a:custGeom>
              <a:rect b="b" l="l" r="r" t="t"/>
              <a:pathLst>
                <a:path extrusionOk="0" h="4824" w="3748">
                  <a:moveTo>
                    <a:pt x="1594" y="1"/>
                  </a:moveTo>
                  <a:cubicBezTo>
                    <a:pt x="1566" y="1"/>
                    <a:pt x="1542" y="6"/>
                    <a:pt x="1521" y="17"/>
                  </a:cubicBezTo>
                  <a:cubicBezTo>
                    <a:pt x="1286" y="142"/>
                    <a:pt x="1" y="4594"/>
                    <a:pt x="675" y="4813"/>
                  </a:cubicBezTo>
                  <a:cubicBezTo>
                    <a:pt x="695" y="4820"/>
                    <a:pt x="726" y="4824"/>
                    <a:pt x="766" y="4824"/>
                  </a:cubicBezTo>
                  <a:cubicBezTo>
                    <a:pt x="1336" y="4824"/>
                    <a:pt x="3747" y="4119"/>
                    <a:pt x="3747" y="3606"/>
                  </a:cubicBezTo>
                  <a:cubicBezTo>
                    <a:pt x="3717" y="1705"/>
                    <a:pt x="209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1694550" y="795850"/>
              <a:ext cx="91700" cy="17150"/>
            </a:xfrm>
            <a:custGeom>
              <a:rect b="b" l="l" r="r" t="t"/>
              <a:pathLst>
                <a:path extrusionOk="0" h="686" w="3668">
                  <a:moveTo>
                    <a:pt x="1837" y="0"/>
                  </a:moveTo>
                  <a:cubicBezTo>
                    <a:pt x="1200" y="0"/>
                    <a:pt x="607" y="11"/>
                    <a:pt x="455" y="11"/>
                  </a:cubicBezTo>
                  <a:cubicBezTo>
                    <a:pt x="79" y="11"/>
                    <a:pt x="0" y="152"/>
                    <a:pt x="0" y="340"/>
                  </a:cubicBezTo>
                  <a:cubicBezTo>
                    <a:pt x="0" y="528"/>
                    <a:pt x="79" y="685"/>
                    <a:pt x="455" y="685"/>
                  </a:cubicBezTo>
                  <a:cubicBezTo>
                    <a:pt x="815" y="685"/>
                    <a:pt x="3668" y="309"/>
                    <a:pt x="3668" y="121"/>
                  </a:cubicBezTo>
                  <a:cubicBezTo>
                    <a:pt x="3668" y="21"/>
                    <a:pt x="2712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2007250" y="795850"/>
              <a:ext cx="90150" cy="17150"/>
            </a:xfrm>
            <a:custGeom>
              <a:rect b="b" l="l" r="r" t="t"/>
              <a:pathLst>
                <a:path extrusionOk="0" h="686" w="3606">
                  <a:moveTo>
                    <a:pt x="1803" y="0"/>
                  </a:moveTo>
                  <a:cubicBezTo>
                    <a:pt x="941" y="0"/>
                    <a:pt x="0" y="21"/>
                    <a:pt x="0" y="121"/>
                  </a:cubicBezTo>
                  <a:cubicBezTo>
                    <a:pt x="0" y="309"/>
                    <a:pt x="2806" y="685"/>
                    <a:pt x="3167" y="685"/>
                  </a:cubicBezTo>
                  <a:cubicBezTo>
                    <a:pt x="3527" y="685"/>
                    <a:pt x="3605" y="528"/>
                    <a:pt x="3605" y="340"/>
                  </a:cubicBezTo>
                  <a:cubicBezTo>
                    <a:pt x="3605" y="152"/>
                    <a:pt x="3527" y="11"/>
                    <a:pt x="3167" y="11"/>
                  </a:cubicBezTo>
                  <a:cubicBezTo>
                    <a:pt x="3015" y="11"/>
                    <a:pt x="2429" y="0"/>
                    <a:pt x="1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1920250" y="602925"/>
              <a:ext cx="41125" cy="54125"/>
            </a:xfrm>
            <a:custGeom>
              <a:rect b="b" l="l" r="r" t="t"/>
              <a:pathLst>
                <a:path extrusionOk="0" h="2165" w="1645">
                  <a:moveTo>
                    <a:pt x="407" y="1"/>
                  </a:moveTo>
                  <a:cubicBezTo>
                    <a:pt x="362" y="1"/>
                    <a:pt x="324" y="6"/>
                    <a:pt x="298" y="16"/>
                  </a:cubicBezTo>
                  <a:cubicBezTo>
                    <a:pt x="126" y="79"/>
                    <a:pt x="1" y="2085"/>
                    <a:pt x="236" y="2164"/>
                  </a:cubicBezTo>
                  <a:cubicBezTo>
                    <a:pt x="238" y="2164"/>
                    <a:pt x="241" y="2165"/>
                    <a:pt x="244" y="2165"/>
                  </a:cubicBezTo>
                  <a:cubicBezTo>
                    <a:pt x="457" y="2165"/>
                    <a:pt x="1644" y="500"/>
                    <a:pt x="1474" y="330"/>
                  </a:cubicBezTo>
                  <a:cubicBezTo>
                    <a:pt x="1325" y="195"/>
                    <a:pt x="697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1823925" y="600300"/>
              <a:ext cx="40325" cy="52450"/>
            </a:xfrm>
            <a:custGeom>
              <a:rect b="b" l="l" r="r" t="t"/>
              <a:pathLst>
                <a:path extrusionOk="0" h="2098" w="1613">
                  <a:moveTo>
                    <a:pt x="1212" y="1"/>
                  </a:moveTo>
                  <a:cubicBezTo>
                    <a:pt x="947" y="1"/>
                    <a:pt x="322" y="187"/>
                    <a:pt x="170" y="325"/>
                  </a:cubicBezTo>
                  <a:cubicBezTo>
                    <a:pt x="0" y="480"/>
                    <a:pt x="1156" y="2097"/>
                    <a:pt x="1369" y="2097"/>
                  </a:cubicBezTo>
                  <a:cubicBezTo>
                    <a:pt x="1372" y="2097"/>
                    <a:pt x="1374" y="2097"/>
                    <a:pt x="1377" y="2096"/>
                  </a:cubicBezTo>
                  <a:cubicBezTo>
                    <a:pt x="1612" y="2034"/>
                    <a:pt x="1487" y="90"/>
                    <a:pt x="1299" y="12"/>
                  </a:cubicBezTo>
                  <a:cubicBezTo>
                    <a:pt x="1278" y="4"/>
                    <a:pt x="1249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2002150" y="658300"/>
              <a:ext cx="65825" cy="84275"/>
            </a:xfrm>
            <a:custGeom>
              <a:rect b="b" l="l" r="r" t="t"/>
              <a:pathLst>
                <a:path extrusionOk="0" h="3371" w="2633">
                  <a:moveTo>
                    <a:pt x="1132" y="1"/>
                  </a:moveTo>
                  <a:cubicBezTo>
                    <a:pt x="1113" y="1"/>
                    <a:pt x="1096" y="4"/>
                    <a:pt x="1082" y="12"/>
                  </a:cubicBezTo>
                  <a:cubicBezTo>
                    <a:pt x="910" y="90"/>
                    <a:pt x="1" y="3209"/>
                    <a:pt x="486" y="3366"/>
                  </a:cubicBezTo>
                  <a:cubicBezTo>
                    <a:pt x="498" y="3369"/>
                    <a:pt x="515" y="3371"/>
                    <a:pt x="537" y="3371"/>
                  </a:cubicBezTo>
                  <a:cubicBezTo>
                    <a:pt x="910" y="3371"/>
                    <a:pt x="2633" y="2875"/>
                    <a:pt x="2618" y="2519"/>
                  </a:cubicBezTo>
                  <a:cubicBezTo>
                    <a:pt x="2603" y="1183"/>
                    <a:pt x="1476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1727850" y="657850"/>
              <a:ext cx="63900" cy="83625"/>
            </a:xfrm>
            <a:custGeom>
              <a:rect b="b" l="l" r="r" t="t"/>
              <a:pathLst>
                <a:path extrusionOk="0" h="3345" w="2556">
                  <a:moveTo>
                    <a:pt x="1450" y="0"/>
                  </a:moveTo>
                  <a:cubicBezTo>
                    <a:pt x="1102" y="0"/>
                    <a:pt x="15" y="1177"/>
                    <a:pt x="0" y="2506"/>
                  </a:cubicBezTo>
                  <a:cubicBezTo>
                    <a:pt x="0" y="2857"/>
                    <a:pt x="1624" y="3345"/>
                    <a:pt x="2020" y="3345"/>
                  </a:cubicBezTo>
                  <a:cubicBezTo>
                    <a:pt x="2048" y="3345"/>
                    <a:pt x="2070" y="3342"/>
                    <a:pt x="2085" y="3337"/>
                  </a:cubicBezTo>
                  <a:cubicBezTo>
                    <a:pt x="2555" y="3196"/>
                    <a:pt x="1678" y="92"/>
                    <a:pt x="1505" y="14"/>
                  </a:cubicBezTo>
                  <a:cubicBezTo>
                    <a:pt x="1490" y="5"/>
                    <a:pt x="1471" y="0"/>
                    <a:pt x="1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2106000" y="876000"/>
              <a:ext cx="22750" cy="35375"/>
            </a:xfrm>
            <a:custGeom>
              <a:rect b="b" l="l" r="r" t="t"/>
              <a:pathLst>
                <a:path extrusionOk="0" h="1415" w="910">
                  <a:moveTo>
                    <a:pt x="319" y="0"/>
                  </a:moveTo>
                  <a:cubicBezTo>
                    <a:pt x="157" y="0"/>
                    <a:pt x="16" y="274"/>
                    <a:pt x="16" y="645"/>
                  </a:cubicBezTo>
                  <a:cubicBezTo>
                    <a:pt x="0" y="1037"/>
                    <a:pt x="126" y="1382"/>
                    <a:pt x="298" y="1413"/>
                  </a:cubicBezTo>
                  <a:cubicBezTo>
                    <a:pt x="303" y="1414"/>
                    <a:pt x="309" y="1415"/>
                    <a:pt x="314" y="1415"/>
                  </a:cubicBezTo>
                  <a:cubicBezTo>
                    <a:pt x="507" y="1415"/>
                    <a:pt x="878" y="885"/>
                    <a:pt x="894" y="504"/>
                  </a:cubicBezTo>
                  <a:cubicBezTo>
                    <a:pt x="909" y="128"/>
                    <a:pt x="533" y="34"/>
                    <a:pt x="345" y="3"/>
                  </a:cubicBezTo>
                  <a:cubicBezTo>
                    <a:pt x="336" y="1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1673000" y="873650"/>
              <a:ext cx="23125" cy="35375"/>
            </a:xfrm>
            <a:custGeom>
              <a:rect b="b" l="l" r="r" t="t"/>
              <a:pathLst>
                <a:path extrusionOk="0" h="1415" w="925">
                  <a:moveTo>
                    <a:pt x="621" y="0"/>
                  </a:moveTo>
                  <a:cubicBezTo>
                    <a:pt x="612" y="0"/>
                    <a:pt x="604" y="1"/>
                    <a:pt x="596" y="3"/>
                  </a:cubicBezTo>
                  <a:cubicBezTo>
                    <a:pt x="408" y="34"/>
                    <a:pt x="0" y="112"/>
                    <a:pt x="0" y="489"/>
                  </a:cubicBezTo>
                  <a:cubicBezTo>
                    <a:pt x="0" y="870"/>
                    <a:pt x="371" y="1415"/>
                    <a:pt x="565" y="1415"/>
                  </a:cubicBezTo>
                  <a:cubicBezTo>
                    <a:pt x="570" y="1415"/>
                    <a:pt x="575" y="1414"/>
                    <a:pt x="580" y="1413"/>
                  </a:cubicBezTo>
                  <a:cubicBezTo>
                    <a:pt x="768" y="1382"/>
                    <a:pt x="925" y="1037"/>
                    <a:pt x="925" y="661"/>
                  </a:cubicBezTo>
                  <a:cubicBezTo>
                    <a:pt x="925" y="288"/>
                    <a:pt x="783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1956300" y="585100"/>
              <a:ext cx="68200" cy="28575"/>
            </a:xfrm>
            <a:custGeom>
              <a:rect b="b" l="l" r="r" t="t"/>
              <a:pathLst>
                <a:path extrusionOk="0" h="1143" w="2728">
                  <a:moveTo>
                    <a:pt x="52" y="0"/>
                  </a:moveTo>
                  <a:cubicBezTo>
                    <a:pt x="32" y="0"/>
                    <a:pt x="20" y="3"/>
                    <a:pt x="16" y="8"/>
                  </a:cubicBezTo>
                  <a:cubicBezTo>
                    <a:pt x="1" y="55"/>
                    <a:pt x="643" y="291"/>
                    <a:pt x="1380" y="604"/>
                  </a:cubicBezTo>
                  <a:cubicBezTo>
                    <a:pt x="2077" y="880"/>
                    <a:pt x="2612" y="1142"/>
                    <a:pt x="2700" y="1142"/>
                  </a:cubicBezTo>
                  <a:cubicBezTo>
                    <a:pt x="2707" y="1142"/>
                    <a:pt x="2711" y="1140"/>
                    <a:pt x="2712" y="1137"/>
                  </a:cubicBezTo>
                  <a:cubicBezTo>
                    <a:pt x="2728" y="1090"/>
                    <a:pt x="2195" y="729"/>
                    <a:pt x="1458" y="432"/>
                  </a:cubicBezTo>
                  <a:cubicBezTo>
                    <a:pt x="794" y="155"/>
                    <a:pt x="203" y="0"/>
                    <a:pt x="52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1698450" y="799250"/>
              <a:ext cx="397000" cy="6700"/>
            </a:xfrm>
            <a:custGeom>
              <a:rect b="b" l="l" r="r" t="t"/>
              <a:pathLst>
                <a:path extrusionOk="0" h="268" w="15880">
                  <a:moveTo>
                    <a:pt x="393" y="1"/>
                  </a:moveTo>
                  <a:cubicBezTo>
                    <a:pt x="173" y="1"/>
                    <a:pt x="1" y="63"/>
                    <a:pt x="1" y="126"/>
                  </a:cubicBezTo>
                  <a:cubicBezTo>
                    <a:pt x="1" y="204"/>
                    <a:pt x="189" y="267"/>
                    <a:pt x="424" y="267"/>
                  </a:cubicBezTo>
                  <a:lnTo>
                    <a:pt x="15456" y="267"/>
                  </a:lnTo>
                  <a:cubicBezTo>
                    <a:pt x="15691" y="267"/>
                    <a:pt x="15879" y="204"/>
                    <a:pt x="15879" y="126"/>
                  </a:cubicBezTo>
                  <a:cubicBezTo>
                    <a:pt x="15879" y="63"/>
                    <a:pt x="15707" y="1"/>
                    <a:pt x="154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197510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2321" y="1"/>
                  </a:moveTo>
                  <a:cubicBezTo>
                    <a:pt x="2321" y="1"/>
                    <a:pt x="1098" y="1929"/>
                    <a:pt x="1" y="4922"/>
                  </a:cubicBezTo>
                  <a:lnTo>
                    <a:pt x="738" y="4922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176665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0" y="1"/>
                  </a:moveTo>
                  <a:lnTo>
                    <a:pt x="1583" y="4922"/>
                  </a:lnTo>
                  <a:lnTo>
                    <a:pt x="2320" y="4922"/>
                  </a:lnTo>
                  <a:cubicBezTo>
                    <a:pt x="1207" y="192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6" name="Google Shape;3296;p11"/>
          <p:cNvGrpSpPr/>
          <p:nvPr/>
        </p:nvGrpSpPr>
        <p:grpSpPr>
          <a:xfrm flipH="1" rot="2548689">
            <a:off x="-206721" y="-201531"/>
            <a:ext cx="1458124" cy="1624032"/>
            <a:chOff x="1416325" y="1320700"/>
            <a:chExt cx="836250" cy="931400"/>
          </a:xfrm>
        </p:grpSpPr>
        <p:sp>
          <p:nvSpPr>
            <p:cNvPr id="3297" name="Google Shape;3297;p11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11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11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2" name="Google Shape;3392;p11"/>
          <p:cNvGrpSpPr/>
          <p:nvPr/>
        </p:nvGrpSpPr>
        <p:grpSpPr>
          <a:xfrm rot="-1818263">
            <a:off x="8130153" y="2278662"/>
            <a:ext cx="1538648" cy="1577706"/>
            <a:chOff x="3993975" y="1524025"/>
            <a:chExt cx="781000" cy="800825"/>
          </a:xfrm>
        </p:grpSpPr>
        <p:sp>
          <p:nvSpPr>
            <p:cNvPr id="3393" name="Google Shape;3393;p11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2" name="Google Shape;3432;p11"/>
          <p:cNvGrpSpPr/>
          <p:nvPr/>
        </p:nvGrpSpPr>
        <p:grpSpPr>
          <a:xfrm flipH="1" rot="10800000">
            <a:off x="4593461" y="-201890"/>
            <a:ext cx="897096" cy="874904"/>
            <a:chOff x="225997" y="123301"/>
            <a:chExt cx="631802" cy="616130"/>
          </a:xfrm>
        </p:grpSpPr>
        <p:grpSp>
          <p:nvGrpSpPr>
            <p:cNvPr id="3433" name="Google Shape;3433;p11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3434" name="Google Shape;3434;p11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11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11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11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11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11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11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11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11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11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4" name="Google Shape;3444;p11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5" name="Google Shape;3445;p11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6" name="Google Shape;3446;p11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7" name="Google Shape;3447;p11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8" name="Google Shape;3448;p11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9" name="Google Shape;3449;p11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11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11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11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3" name="Google Shape;3453;p11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4" name="Google Shape;3454;p11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5" name="Google Shape;3455;p11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6" name="Google Shape;3456;p11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7" name="Google Shape;3457;p11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8" name="Google Shape;3458;p11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9" name="Google Shape;3459;p11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0" name="Google Shape;3460;p11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1" name="Google Shape;3461;p11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2" name="Google Shape;3462;p11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3" name="Google Shape;3463;p11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4" name="Google Shape;3464;p11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5" name="Google Shape;3465;p11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6" name="Google Shape;3466;p11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7" name="Google Shape;3467;p11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8" name="Google Shape;3468;p11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9" name="Google Shape;3469;p11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0" name="Google Shape;3470;p11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1" name="Google Shape;3471;p11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2" name="Google Shape;3472;p11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3" name="Google Shape;3473;p11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4" name="Google Shape;3474;p11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5" name="Google Shape;3475;p11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6" name="Google Shape;3476;p11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477" name="Google Shape;3477;p11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78" name="Google Shape;3478;p11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3479" name="Google Shape;3479;p11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0" name="Google Shape;3480;p11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1" name="Google Shape;3481;p11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2" name="Google Shape;3482;p11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1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4" name="Google Shape;3484;p11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11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1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7" name="Google Shape;3487;p11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8" name="Google Shape;3488;p11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9" name="Google Shape;3489;p11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0" name="Google Shape;3490;p11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1" name="Google Shape;3491;p11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2" name="Google Shape;3492;p11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3" name="Google Shape;3493;p11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4" name="Google Shape;3494;p11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5" name="Google Shape;3495;p11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11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11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11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11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11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11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11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11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11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11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11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11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11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11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11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11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11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11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11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11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11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11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11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11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11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11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11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11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11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11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11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11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11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11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11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11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11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11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11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11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11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11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11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11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11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11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42" name="Google Shape;3542;p11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5" name="Google Shape;3545;p11"/>
          <p:cNvSpPr txBox="1"/>
          <p:nvPr>
            <p:ph hasCustomPrompt="1" type="title"/>
          </p:nvPr>
        </p:nvSpPr>
        <p:spPr>
          <a:xfrm>
            <a:off x="1771500" y="1409788"/>
            <a:ext cx="5601000" cy="14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546" name="Google Shape;3546;p11"/>
          <p:cNvSpPr txBox="1"/>
          <p:nvPr>
            <p:ph idx="1" type="subTitle"/>
          </p:nvPr>
        </p:nvSpPr>
        <p:spPr>
          <a:xfrm>
            <a:off x="1771500" y="2819563"/>
            <a:ext cx="56010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547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548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13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50" name="Google Shape;3550;p13"/>
          <p:cNvGrpSpPr/>
          <p:nvPr/>
        </p:nvGrpSpPr>
        <p:grpSpPr>
          <a:xfrm rot="2293403">
            <a:off x="7725823" y="238747"/>
            <a:ext cx="1256816" cy="1399819"/>
            <a:chOff x="1416325" y="1320700"/>
            <a:chExt cx="836250" cy="931400"/>
          </a:xfrm>
        </p:grpSpPr>
        <p:sp>
          <p:nvSpPr>
            <p:cNvPr id="3551" name="Google Shape;3551;p13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3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3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3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3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3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3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3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3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3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3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3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3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3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3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3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3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3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3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3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3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3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3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3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3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3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3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3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3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3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3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3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3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3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3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3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3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3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3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3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3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3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3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3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3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3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3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3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3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3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3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3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3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3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6" name="Google Shape;3646;p13"/>
          <p:cNvGrpSpPr/>
          <p:nvPr/>
        </p:nvGrpSpPr>
        <p:grpSpPr>
          <a:xfrm rot="-1739320">
            <a:off x="-480358" y="3476675"/>
            <a:ext cx="1351257" cy="1385557"/>
            <a:chOff x="3993975" y="1524025"/>
            <a:chExt cx="781000" cy="800825"/>
          </a:xfrm>
        </p:grpSpPr>
        <p:sp>
          <p:nvSpPr>
            <p:cNvPr id="3647" name="Google Shape;3647;p13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3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3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3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3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3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3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3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3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3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3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3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3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3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3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3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3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3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3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3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3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3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13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13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3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3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3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3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3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3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3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3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3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3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3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3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3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3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3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6" name="Google Shape;3686;p13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7" name="Google Shape;3687;p13"/>
          <p:cNvSpPr txBox="1"/>
          <p:nvPr>
            <p:ph type="title"/>
          </p:nvPr>
        </p:nvSpPr>
        <p:spPr>
          <a:xfrm>
            <a:off x="1999215" y="1689975"/>
            <a:ext cx="23793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88" name="Google Shape;3688;p13"/>
          <p:cNvSpPr txBox="1"/>
          <p:nvPr>
            <p:ph hasCustomPrompt="1" idx="2" type="title"/>
          </p:nvPr>
        </p:nvSpPr>
        <p:spPr>
          <a:xfrm>
            <a:off x="1121990" y="2040000"/>
            <a:ext cx="7041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9" name="Google Shape;3689;p13"/>
          <p:cNvSpPr txBox="1"/>
          <p:nvPr>
            <p:ph idx="1" type="subTitle"/>
          </p:nvPr>
        </p:nvSpPr>
        <p:spPr>
          <a:xfrm>
            <a:off x="1999215" y="2118075"/>
            <a:ext cx="237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90" name="Google Shape;3690;p13"/>
          <p:cNvSpPr txBox="1"/>
          <p:nvPr>
            <p:ph idx="3" type="title"/>
          </p:nvPr>
        </p:nvSpPr>
        <p:spPr>
          <a:xfrm>
            <a:off x="5707865" y="1689975"/>
            <a:ext cx="23793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1" name="Google Shape;3691;p13"/>
          <p:cNvSpPr txBox="1"/>
          <p:nvPr>
            <p:ph hasCustomPrompt="1" idx="4" type="title"/>
          </p:nvPr>
        </p:nvSpPr>
        <p:spPr>
          <a:xfrm>
            <a:off x="4830640" y="2040000"/>
            <a:ext cx="7041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92" name="Google Shape;3692;p13"/>
          <p:cNvSpPr txBox="1"/>
          <p:nvPr>
            <p:ph idx="5" type="subTitle"/>
          </p:nvPr>
        </p:nvSpPr>
        <p:spPr>
          <a:xfrm>
            <a:off x="5707865" y="2118075"/>
            <a:ext cx="237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93" name="Google Shape;3693;p13"/>
          <p:cNvSpPr txBox="1"/>
          <p:nvPr>
            <p:ph idx="6" type="title"/>
          </p:nvPr>
        </p:nvSpPr>
        <p:spPr>
          <a:xfrm>
            <a:off x="1999215" y="3010150"/>
            <a:ext cx="23793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4" name="Google Shape;3694;p13"/>
          <p:cNvSpPr txBox="1"/>
          <p:nvPr>
            <p:ph hasCustomPrompt="1" idx="7" type="title"/>
          </p:nvPr>
        </p:nvSpPr>
        <p:spPr>
          <a:xfrm>
            <a:off x="1121990" y="3360625"/>
            <a:ext cx="7041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95" name="Google Shape;3695;p13"/>
          <p:cNvSpPr txBox="1"/>
          <p:nvPr>
            <p:ph idx="8" type="subTitle"/>
          </p:nvPr>
        </p:nvSpPr>
        <p:spPr>
          <a:xfrm>
            <a:off x="1999215" y="3438325"/>
            <a:ext cx="237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96" name="Google Shape;3696;p13"/>
          <p:cNvSpPr txBox="1"/>
          <p:nvPr>
            <p:ph idx="9" type="title"/>
          </p:nvPr>
        </p:nvSpPr>
        <p:spPr>
          <a:xfrm>
            <a:off x="5707865" y="3010150"/>
            <a:ext cx="23793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7" name="Google Shape;3697;p13"/>
          <p:cNvSpPr txBox="1"/>
          <p:nvPr>
            <p:ph hasCustomPrompt="1" idx="13" type="title"/>
          </p:nvPr>
        </p:nvSpPr>
        <p:spPr>
          <a:xfrm>
            <a:off x="4830640" y="3360625"/>
            <a:ext cx="704100" cy="3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98" name="Google Shape;3698;p13"/>
          <p:cNvSpPr txBox="1"/>
          <p:nvPr>
            <p:ph idx="14" type="subTitle"/>
          </p:nvPr>
        </p:nvSpPr>
        <p:spPr>
          <a:xfrm>
            <a:off x="5707865" y="3438325"/>
            <a:ext cx="2379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99" name="Google Shape;3699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700" name="Google Shape;3700;p13"/>
          <p:cNvGrpSpPr/>
          <p:nvPr/>
        </p:nvGrpSpPr>
        <p:grpSpPr>
          <a:xfrm rot="-7373074">
            <a:off x="7828453" y="2678884"/>
            <a:ext cx="1789516" cy="2162372"/>
            <a:chOff x="6068875" y="758513"/>
            <a:chExt cx="554100" cy="669550"/>
          </a:xfrm>
        </p:grpSpPr>
        <p:sp>
          <p:nvSpPr>
            <p:cNvPr id="3701" name="Google Shape;3701;p13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3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3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3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3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3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3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3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3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3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3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3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3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3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5" name="Google Shape;3715;p13"/>
          <p:cNvGrpSpPr/>
          <p:nvPr/>
        </p:nvGrpSpPr>
        <p:grpSpPr>
          <a:xfrm>
            <a:off x="160617" y="334221"/>
            <a:ext cx="890652" cy="868558"/>
            <a:chOff x="225997" y="123301"/>
            <a:chExt cx="631802" cy="616130"/>
          </a:xfrm>
        </p:grpSpPr>
        <p:grpSp>
          <p:nvGrpSpPr>
            <p:cNvPr id="3716" name="Google Shape;3716;p13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3717" name="Google Shape;3717;p13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13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13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13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13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13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13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13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13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13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13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13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13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13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13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13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13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13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13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13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13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13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13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13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13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13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13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13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13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13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13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13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13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13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13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13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13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13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13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13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13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13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13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60" name="Google Shape;3760;p13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61" name="Google Shape;3761;p13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3762" name="Google Shape;3762;p13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13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13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13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13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13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13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13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13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13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13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13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13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13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13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13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13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13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13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13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13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13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13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13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13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13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13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13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13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13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13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13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13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13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13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13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13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13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0" name="Google Shape;3800;p13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1" name="Google Shape;3801;p13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2" name="Google Shape;3802;p13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3" name="Google Shape;3803;p13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4" name="Google Shape;3804;p13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5" name="Google Shape;3805;p13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6" name="Google Shape;3806;p13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7" name="Google Shape;3807;p13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8" name="Google Shape;3808;p13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9" name="Google Shape;3809;p13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0" name="Google Shape;3810;p13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1" name="Google Shape;3811;p13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2" name="Google Shape;3812;p13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3" name="Google Shape;3813;p13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4" name="Google Shape;3814;p13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5" name="Google Shape;3815;p13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6" name="Google Shape;3816;p13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7" name="Google Shape;3817;p13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8" name="Google Shape;3818;p13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9" name="Google Shape;3819;p13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0" name="Google Shape;3820;p13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1" name="Google Shape;3821;p13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2" name="Google Shape;3822;p13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3" name="Google Shape;3823;p13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4" name="Google Shape;3824;p13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25" name="Google Shape;3825;p13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3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3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828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" name="Google Shape;3829;p14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0" name="Google Shape;3830;p14"/>
          <p:cNvSpPr/>
          <p:nvPr/>
        </p:nvSpPr>
        <p:spPr>
          <a:xfrm>
            <a:off x="1559700" y="922175"/>
            <a:ext cx="6024600" cy="2882100"/>
          </a:xfrm>
          <a:prstGeom prst="roundRect">
            <a:avLst>
              <a:gd fmla="val 5945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1" name="Google Shape;3831;p14"/>
          <p:cNvSpPr txBox="1"/>
          <p:nvPr>
            <p:ph type="title"/>
          </p:nvPr>
        </p:nvSpPr>
        <p:spPr>
          <a:xfrm>
            <a:off x="1749150" y="2885502"/>
            <a:ext cx="5645700" cy="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32" name="Google Shape;3832;p14"/>
          <p:cNvSpPr txBox="1"/>
          <p:nvPr>
            <p:ph idx="1" type="subTitle"/>
          </p:nvPr>
        </p:nvSpPr>
        <p:spPr>
          <a:xfrm>
            <a:off x="1749150" y="1477050"/>
            <a:ext cx="5645700" cy="14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33" name="Google Shape;3833;p14"/>
          <p:cNvSpPr/>
          <p:nvPr/>
        </p:nvSpPr>
        <p:spPr>
          <a:xfrm>
            <a:off x="-40800" y="4433175"/>
            <a:ext cx="9228600" cy="75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34" name="Google Shape;3834;p14"/>
          <p:cNvGrpSpPr/>
          <p:nvPr/>
        </p:nvGrpSpPr>
        <p:grpSpPr>
          <a:xfrm rot="1097607">
            <a:off x="1110154" y="3601834"/>
            <a:ext cx="1091197" cy="478913"/>
            <a:chOff x="2183975" y="2067550"/>
            <a:chExt cx="819400" cy="359650"/>
          </a:xfrm>
        </p:grpSpPr>
        <p:sp>
          <p:nvSpPr>
            <p:cNvPr id="3835" name="Google Shape;3835;p14"/>
            <p:cNvSpPr/>
            <p:nvPr/>
          </p:nvSpPr>
          <p:spPr>
            <a:xfrm>
              <a:off x="2183975" y="2389025"/>
              <a:ext cx="76425" cy="38175"/>
            </a:xfrm>
            <a:custGeom>
              <a:rect b="b" l="l" r="r" t="t"/>
              <a:pathLst>
                <a:path extrusionOk="0" h="1527" w="3057">
                  <a:moveTo>
                    <a:pt x="2163" y="0"/>
                  </a:moveTo>
                  <a:cubicBezTo>
                    <a:pt x="1160" y="79"/>
                    <a:pt x="0" y="141"/>
                    <a:pt x="94" y="800"/>
                  </a:cubicBezTo>
                  <a:cubicBezTo>
                    <a:pt x="166" y="1384"/>
                    <a:pt x="937" y="1527"/>
                    <a:pt x="1674" y="1527"/>
                  </a:cubicBezTo>
                  <a:cubicBezTo>
                    <a:pt x="2381" y="1527"/>
                    <a:pt x="3057" y="1395"/>
                    <a:pt x="3057" y="1395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14"/>
            <p:cNvSpPr/>
            <p:nvPr/>
          </p:nvSpPr>
          <p:spPr>
            <a:xfrm>
              <a:off x="2392450" y="2067550"/>
              <a:ext cx="45075" cy="28150"/>
            </a:xfrm>
            <a:custGeom>
              <a:rect b="b" l="l" r="r" t="t"/>
              <a:pathLst>
                <a:path extrusionOk="0" h="1126" w="1803">
                  <a:moveTo>
                    <a:pt x="993" y="0"/>
                  </a:moveTo>
                  <a:cubicBezTo>
                    <a:pt x="950" y="0"/>
                    <a:pt x="907" y="2"/>
                    <a:pt x="862" y="6"/>
                  </a:cubicBezTo>
                  <a:cubicBezTo>
                    <a:pt x="376" y="53"/>
                    <a:pt x="0" y="336"/>
                    <a:pt x="16" y="633"/>
                  </a:cubicBezTo>
                  <a:cubicBezTo>
                    <a:pt x="44" y="918"/>
                    <a:pt x="384" y="1126"/>
                    <a:pt x="810" y="1126"/>
                  </a:cubicBezTo>
                  <a:cubicBezTo>
                    <a:pt x="853" y="1126"/>
                    <a:pt x="896" y="1124"/>
                    <a:pt x="941" y="1119"/>
                  </a:cubicBezTo>
                  <a:cubicBezTo>
                    <a:pt x="1427" y="1072"/>
                    <a:pt x="1803" y="790"/>
                    <a:pt x="1787" y="477"/>
                  </a:cubicBezTo>
                  <a:cubicBezTo>
                    <a:pt x="1773" y="206"/>
                    <a:pt x="1422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14"/>
            <p:cNvSpPr/>
            <p:nvPr/>
          </p:nvSpPr>
          <p:spPr>
            <a:xfrm>
              <a:off x="2214550" y="2079000"/>
              <a:ext cx="516875" cy="342950"/>
            </a:xfrm>
            <a:custGeom>
              <a:rect b="b" l="l" r="r" t="t"/>
              <a:pathLst>
                <a:path extrusionOk="0" h="13718" w="20675">
                  <a:moveTo>
                    <a:pt x="9826" y="1"/>
                  </a:moveTo>
                  <a:cubicBezTo>
                    <a:pt x="7386" y="1"/>
                    <a:pt x="4905" y="399"/>
                    <a:pt x="3151" y="1523"/>
                  </a:cubicBezTo>
                  <a:cubicBezTo>
                    <a:pt x="0" y="3530"/>
                    <a:pt x="1270" y="13608"/>
                    <a:pt x="1270" y="13608"/>
                  </a:cubicBezTo>
                  <a:lnTo>
                    <a:pt x="20674" y="13718"/>
                  </a:lnTo>
                  <a:cubicBezTo>
                    <a:pt x="20674" y="13718"/>
                    <a:pt x="20659" y="2088"/>
                    <a:pt x="16082" y="818"/>
                  </a:cubicBezTo>
                  <a:cubicBezTo>
                    <a:pt x="14496" y="372"/>
                    <a:pt x="12180" y="1"/>
                    <a:pt x="9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14"/>
            <p:cNvSpPr/>
            <p:nvPr/>
          </p:nvSpPr>
          <p:spPr>
            <a:xfrm>
              <a:off x="2470825" y="2079050"/>
              <a:ext cx="260600" cy="342900"/>
            </a:xfrm>
            <a:custGeom>
              <a:rect b="b" l="l" r="r" t="t"/>
              <a:pathLst>
                <a:path extrusionOk="0" h="13716" w="10424">
                  <a:moveTo>
                    <a:pt x="0" y="1"/>
                  </a:moveTo>
                  <a:lnTo>
                    <a:pt x="0" y="1"/>
                  </a:lnTo>
                  <a:cubicBezTo>
                    <a:pt x="4828" y="1756"/>
                    <a:pt x="8370" y="7211"/>
                    <a:pt x="8480" y="13716"/>
                  </a:cubicBezTo>
                  <a:lnTo>
                    <a:pt x="10423" y="13716"/>
                  </a:lnTo>
                  <a:cubicBezTo>
                    <a:pt x="10423" y="13716"/>
                    <a:pt x="10408" y="2086"/>
                    <a:pt x="5831" y="816"/>
                  </a:cubicBezTo>
                  <a:cubicBezTo>
                    <a:pt x="4342" y="393"/>
                    <a:pt x="2194" y="4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14"/>
            <p:cNvSpPr/>
            <p:nvPr/>
          </p:nvSpPr>
          <p:spPr>
            <a:xfrm>
              <a:off x="2214550" y="2082600"/>
              <a:ext cx="186525" cy="339350"/>
            </a:xfrm>
            <a:custGeom>
              <a:rect b="b" l="l" r="r" t="t"/>
              <a:pathLst>
                <a:path extrusionOk="0" h="13574" w="7461">
                  <a:moveTo>
                    <a:pt x="7461" y="0"/>
                  </a:moveTo>
                  <a:lnTo>
                    <a:pt x="7461" y="0"/>
                  </a:lnTo>
                  <a:cubicBezTo>
                    <a:pt x="5847" y="188"/>
                    <a:pt x="4342" y="611"/>
                    <a:pt x="3151" y="1379"/>
                  </a:cubicBezTo>
                  <a:cubicBezTo>
                    <a:pt x="0" y="3386"/>
                    <a:pt x="862" y="13574"/>
                    <a:pt x="862" y="13574"/>
                  </a:cubicBezTo>
                  <a:lnTo>
                    <a:pt x="7006" y="13574"/>
                  </a:lnTo>
                  <a:cubicBezTo>
                    <a:pt x="6489" y="12320"/>
                    <a:pt x="3746" y="2100"/>
                    <a:pt x="7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14"/>
            <p:cNvSpPr/>
            <p:nvPr/>
          </p:nvSpPr>
          <p:spPr>
            <a:xfrm>
              <a:off x="2218450" y="2136675"/>
              <a:ext cx="85075" cy="285275"/>
            </a:xfrm>
            <a:custGeom>
              <a:rect b="b" l="l" r="r" t="t"/>
              <a:pathLst>
                <a:path extrusionOk="0" h="11411" w="3403">
                  <a:moveTo>
                    <a:pt x="2195" y="0"/>
                  </a:moveTo>
                  <a:lnTo>
                    <a:pt x="2195" y="0"/>
                  </a:lnTo>
                  <a:cubicBezTo>
                    <a:pt x="1" y="3088"/>
                    <a:pt x="706" y="11411"/>
                    <a:pt x="706" y="11411"/>
                  </a:cubicBezTo>
                  <a:lnTo>
                    <a:pt x="3402" y="11411"/>
                  </a:lnTo>
                  <a:cubicBezTo>
                    <a:pt x="2399" y="9373"/>
                    <a:pt x="1803" y="6771"/>
                    <a:pt x="1803" y="3903"/>
                  </a:cubicBezTo>
                  <a:cubicBezTo>
                    <a:pt x="1803" y="2539"/>
                    <a:pt x="1944" y="1223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14"/>
            <p:cNvSpPr/>
            <p:nvPr/>
          </p:nvSpPr>
          <p:spPr>
            <a:xfrm>
              <a:off x="2234125" y="2405350"/>
              <a:ext cx="769250" cy="21700"/>
            </a:xfrm>
            <a:custGeom>
              <a:rect b="b" l="l" r="r" t="t"/>
              <a:pathLst>
                <a:path extrusionOk="0" h="868" w="30770">
                  <a:moveTo>
                    <a:pt x="28366" y="1"/>
                  </a:moveTo>
                  <a:cubicBezTo>
                    <a:pt x="25060" y="1"/>
                    <a:pt x="17454" y="460"/>
                    <a:pt x="1" y="460"/>
                  </a:cubicBezTo>
                  <a:lnTo>
                    <a:pt x="79" y="868"/>
                  </a:lnTo>
                  <a:lnTo>
                    <a:pt x="30472" y="868"/>
                  </a:lnTo>
                  <a:cubicBezTo>
                    <a:pt x="30597" y="868"/>
                    <a:pt x="30707" y="774"/>
                    <a:pt x="30738" y="633"/>
                  </a:cubicBezTo>
                  <a:cubicBezTo>
                    <a:pt x="30769" y="492"/>
                    <a:pt x="30722" y="335"/>
                    <a:pt x="30613" y="272"/>
                  </a:cubicBezTo>
                  <a:cubicBezTo>
                    <a:pt x="30307" y="73"/>
                    <a:pt x="29672" y="1"/>
                    <a:pt x="2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4"/>
            <p:cNvSpPr/>
            <p:nvPr/>
          </p:nvSpPr>
          <p:spPr>
            <a:xfrm>
              <a:off x="2458675" y="2405300"/>
              <a:ext cx="544700" cy="21750"/>
            </a:xfrm>
            <a:custGeom>
              <a:rect b="b" l="l" r="r" t="t"/>
              <a:pathLst>
                <a:path extrusionOk="0" h="870" w="21788">
                  <a:moveTo>
                    <a:pt x="19365" y="1"/>
                  </a:moveTo>
                  <a:cubicBezTo>
                    <a:pt x="16687" y="1"/>
                    <a:pt x="11205" y="300"/>
                    <a:pt x="0" y="415"/>
                  </a:cubicBezTo>
                  <a:cubicBezTo>
                    <a:pt x="173" y="572"/>
                    <a:pt x="329" y="713"/>
                    <a:pt x="455" y="870"/>
                  </a:cubicBezTo>
                  <a:lnTo>
                    <a:pt x="21490" y="870"/>
                  </a:lnTo>
                  <a:cubicBezTo>
                    <a:pt x="21615" y="870"/>
                    <a:pt x="21725" y="776"/>
                    <a:pt x="21756" y="635"/>
                  </a:cubicBezTo>
                  <a:cubicBezTo>
                    <a:pt x="21787" y="494"/>
                    <a:pt x="21740" y="337"/>
                    <a:pt x="21631" y="274"/>
                  </a:cubicBezTo>
                  <a:cubicBezTo>
                    <a:pt x="21321" y="73"/>
                    <a:pt x="20681" y="1"/>
                    <a:pt x="193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4"/>
            <p:cNvSpPr/>
            <p:nvPr/>
          </p:nvSpPr>
          <p:spPr>
            <a:xfrm>
              <a:off x="2510000" y="2158925"/>
              <a:ext cx="154200" cy="210375"/>
            </a:xfrm>
            <a:custGeom>
              <a:rect b="b" l="l" r="r" t="t"/>
              <a:pathLst>
                <a:path extrusionOk="0" h="8415" w="6168">
                  <a:moveTo>
                    <a:pt x="452" y="1"/>
                  </a:moveTo>
                  <a:cubicBezTo>
                    <a:pt x="194" y="1"/>
                    <a:pt x="0" y="229"/>
                    <a:pt x="0" y="568"/>
                  </a:cubicBezTo>
                  <a:cubicBezTo>
                    <a:pt x="0" y="1195"/>
                    <a:pt x="2602" y="3765"/>
                    <a:pt x="5925" y="8358"/>
                  </a:cubicBezTo>
                  <a:cubicBezTo>
                    <a:pt x="5949" y="8398"/>
                    <a:pt x="5979" y="8415"/>
                    <a:pt x="6007" y="8415"/>
                  </a:cubicBezTo>
                  <a:cubicBezTo>
                    <a:pt x="6090" y="8415"/>
                    <a:pt x="6168" y="8275"/>
                    <a:pt x="6098" y="8170"/>
                  </a:cubicBezTo>
                  <a:cubicBezTo>
                    <a:pt x="2775" y="3562"/>
                    <a:pt x="1004" y="66"/>
                    <a:pt x="502" y="4"/>
                  </a:cubicBezTo>
                  <a:cubicBezTo>
                    <a:pt x="485" y="2"/>
                    <a:pt x="469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14"/>
            <p:cNvSpPr/>
            <p:nvPr/>
          </p:nvSpPr>
          <p:spPr>
            <a:xfrm>
              <a:off x="2634600" y="2331025"/>
              <a:ext cx="30200" cy="40400"/>
            </a:xfrm>
            <a:custGeom>
              <a:rect b="b" l="l" r="r" t="t"/>
              <a:pathLst>
                <a:path extrusionOk="0" h="1616" w="1208">
                  <a:moveTo>
                    <a:pt x="220" y="1"/>
                  </a:moveTo>
                  <a:lnTo>
                    <a:pt x="1" y="251"/>
                  </a:lnTo>
                  <a:lnTo>
                    <a:pt x="988" y="1615"/>
                  </a:lnTo>
                  <a:lnTo>
                    <a:pt x="1208" y="136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14"/>
            <p:cNvSpPr/>
            <p:nvPr/>
          </p:nvSpPr>
          <p:spPr>
            <a:xfrm>
              <a:off x="2656950" y="23632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332" y="1"/>
                  </a:moveTo>
                  <a:cubicBezTo>
                    <a:pt x="278" y="1"/>
                    <a:pt x="206" y="43"/>
                    <a:pt x="141" y="108"/>
                  </a:cubicBezTo>
                  <a:cubicBezTo>
                    <a:pt x="47" y="217"/>
                    <a:pt x="0" y="358"/>
                    <a:pt x="47" y="405"/>
                  </a:cubicBezTo>
                  <a:cubicBezTo>
                    <a:pt x="57" y="425"/>
                    <a:pt x="75" y="434"/>
                    <a:pt x="97" y="434"/>
                  </a:cubicBezTo>
                  <a:cubicBezTo>
                    <a:pt x="146" y="434"/>
                    <a:pt x="218" y="392"/>
                    <a:pt x="282" y="327"/>
                  </a:cubicBezTo>
                  <a:cubicBezTo>
                    <a:pt x="392" y="217"/>
                    <a:pt x="439" y="76"/>
                    <a:pt x="392" y="29"/>
                  </a:cubicBezTo>
                  <a:cubicBezTo>
                    <a:pt x="377" y="10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14"/>
            <p:cNvSpPr/>
            <p:nvPr/>
          </p:nvSpPr>
          <p:spPr>
            <a:xfrm>
              <a:off x="2533325" y="2163250"/>
              <a:ext cx="145200" cy="211525"/>
            </a:xfrm>
            <a:custGeom>
              <a:rect b="b" l="l" r="r" t="t"/>
              <a:pathLst>
                <a:path extrusionOk="0" h="8461" w="5808">
                  <a:moveTo>
                    <a:pt x="5293" y="0"/>
                  </a:moveTo>
                  <a:cubicBezTo>
                    <a:pt x="5277" y="0"/>
                    <a:pt x="5260" y="1"/>
                    <a:pt x="5243" y="3"/>
                  </a:cubicBezTo>
                  <a:cubicBezTo>
                    <a:pt x="4742" y="66"/>
                    <a:pt x="3158" y="3592"/>
                    <a:pt x="71" y="8216"/>
                  </a:cubicBezTo>
                  <a:cubicBezTo>
                    <a:pt x="1" y="8321"/>
                    <a:pt x="78" y="8461"/>
                    <a:pt x="168" y="8461"/>
                  </a:cubicBezTo>
                  <a:cubicBezTo>
                    <a:pt x="198" y="8461"/>
                    <a:pt x="231" y="8444"/>
                    <a:pt x="259" y="8404"/>
                  </a:cubicBezTo>
                  <a:cubicBezTo>
                    <a:pt x="3331" y="3780"/>
                    <a:pt x="5807" y="1194"/>
                    <a:pt x="5776" y="552"/>
                  </a:cubicBezTo>
                  <a:cubicBezTo>
                    <a:pt x="5761" y="227"/>
                    <a:pt x="5553" y="0"/>
                    <a:pt x="5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14"/>
            <p:cNvSpPr/>
            <p:nvPr/>
          </p:nvSpPr>
          <p:spPr>
            <a:xfrm>
              <a:off x="2529600" y="23683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83" y="1"/>
                  </a:moveTo>
                  <a:cubicBezTo>
                    <a:pt x="59" y="1"/>
                    <a:pt x="41" y="10"/>
                    <a:pt x="32" y="29"/>
                  </a:cubicBezTo>
                  <a:cubicBezTo>
                    <a:pt x="0" y="76"/>
                    <a:pt x="47" y="217"/>
                    <a:pt x="141" y="327"/>
                  </a:cubicBezTo>
                  <a:cubicBezTo>
                    <a:pt x="217" y="391"/>
                    <a:pt x="292" y="434"/>
                    <a:pt x="342" y="434"/>
                  </a:cubicBezTo>
                  <a:cubicBezTo>
                    <a:pt x="365" y="434"/>
                    <a:pt x="382" y="425"/>
                    <a:pt x="392" y="405"/>
                  </a:cubicBezTo>
                  <a:cubicBezTo>
                    <a:pt x="439" y="358"/>
                    <a:pt x="392" y="217"/>
                    <a:pt x="282" y="123"/>
                  </a:cubicBezTo>
                  <a:cubicBezTo>
                    <a:pt x="217" y="47"/>
                    <a:pt x="137" y="1"/>
                    <a:pt x="83" y="1"/>
                  </a:cubicBezTo>
                  <a:close/>
                </a:path>
              </a:pathLst>
            </a:custGeom>
            <a:solidFill>
              <a:srgbClr val="869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4"/>
            <p:cNvSpPr/>
            <p:nvPr/>
          </p:nvSpPr>
          <p:spPr>
            <a:xfrm>
              <a:off x="2533325" y="2281650"/>
              <a:ext cx="65650" cy="93125"/>
            </a:xfrm>
            <a:custGeom>
              <a:rect b="b" l="l" r="r" t="t"/>
              <a:pathLst>
                <a:path extrusionOk="0" h="3725" w="2626">
                  <a:moveTo>
                    <a:pt x="2265" y="1"/>
                  </a:moveTo>
                  <a:cubicBezTo>
                    <a:pt x="1638" y="1051"/>
                    <a:pt x="901" y="2226"/>
                    <a:pt x="71" y="3480"/>
                  </a:cubicBezTo>
                  <a:cubicBezTo>
                    <a:pt x="1" y="3585"/>
                    <a:pt x="78" y="3725"/>
                    <a:pt x="161" y="3725"/>
                  </a:cubicBezTo>
                  <a:cubicBezTo>
                    <a:pt x="190" y="3725"/>
                    <a:pt x="219" y="3708"/>
                    <a:pt x="243" y="3668"/>
                  </a:cubicBezTo>
                  <a:cubicBezTo>
                    <a:pt x="1105" y="2399"/>
                    <a:pt x="1904" y="1286"/>
                    <a:pt x="2626" y="314"/>
                  </a:cubicBezTo>
                  <a:cubicBezTo>
                    <a:pt x="2531" y="298"/>
                    <a:pt x="2437" y="251"/>
                    <a:pt x="2375" y="189"/>
                  </a:cubicBezTo>
                  <a:cubicBezTo>
                    <a:pt x="2328" y="126"/>
                    <a:pt x="2296" y="63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4"/>
            <p:cNvSpPr/>
            <p:nvPr/>
          </p:nvSpPr>
          <p:spPr>
            <a:xfrm>
              <a:off x="2517825" y="2244825"/>
              <a:ext cx="50575" cy="68975"/>
            </a:xfrm>
            <a:custGeom>
              <a:rect b="b" l="l" r="r" t="t"/>
              <a:pathLst>
                <a:path extrusionOk="0" h="2759" w="2023">
                  <a:moveTo>
                    <a:pt x="769" y="0"/>
                  </a:moveTo>
                  <a:cubicBezTo>
                    <a:pt x="769" y="0"/>
                    <a:pt x="1" y="1286"/>
                    <a:pt x="1004" y="2759"/>
                  </a:cubicBezTo>
                  <a:lnTo>
                    <a:pt x="2023" y="12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4"/>
            <p:cNvSpPr/>
            <p:nvPr/>
          </p:nvSpPr>
          <p:spPr>
            <a:xfrm>
              <a:off x="2620500" y="2252275"/>
              <a:ext cx="47050" cy="58800"/>
            </a:xfrm>
            <a:custGeom>
              <a:rect b="b" l="l" r="r" t="t"/>
              <a:pathLst>
                <a:path extrusionOk="0" h="2352" w="1882">
                  <a:moveTo>
                    <a:pt x="1113" y="0"/>
                  </a:moveTo>
                  <a:lnTo>
                    <a:pt x="1" y="1113"/>
                  </a:lnTo>
                  <a:lnTo>
                    <a:pt x="988" y="2351"/>
                  </a:lnTo>
                  <a:cubicBezTo>
                    <a:pt x="1881" y="1050"/>
                    <a:pt x="111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4"/>
            <p:cNvSpPr/>
            <p:nvPr/>
          </p:nvSpPr>
          <p:spPr>
            <a:xfrm>
              <a:off x="2367750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4"/>
            <p:cNvSpPr/>
            <p:nvPr/>
          </p:nvSpPr>
          <p:spPr>
            <a:xfrm>
              <a:off x="2359925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4"/>
            <p:cNvSpPr/>
            <p:nvPr/>
          </p:nvSpPr>
          <p:spPr>
            <a:xfrm>
              <a:off x="2350900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4"/>
            <p:cNvSpPr/>
            <p:nvPr/>
          </p:nvSpPr>
          <p:spPr>
            <a:xfrm>
              <a:off x="2344625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14"/>
            <p:cNvSpPr/>
            <p:nvPr/>
          </p:nvSpPr>
          <p:spPr>
            <a:xfrm>
              <a:off x="2342675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14"/>
            <p:cNvSpPr/>
            <p:nvPr/>
          </p:nvSpPr>
          <p:spPr>
            <a:xfrm>
              <a:off x="2341500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89" y="1"/>
                  </a:moveTo>
                  <a:lnTo>
                    <a:pt x="0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4"/>
            <p:cNvSpPr/>
            <p:nvPr/>
          </p:nvSpPr>
          <p:spPr>
            <a:xfrm>
              <a:off x="2342275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4"/>
            <p:cNvSpPr/>
            <p:nvPr/>
          </p:nvSpPr>
          <p:spPr>
            <a:xfrm>
              <a:off x="2348150" y="2138225"/>
              <a:ext cx="7475" cy="18450"/>
            </a:xfrm>
            <a:custGeom>
              <a:rect b="b" l="l" r="r" t="t"/>
              <a:pathLst>
                <a:path extrusionOk="0" h="738" w="299">
                  <a:moveTo>
                    <a:pt x="142" y="1"/>
                  </a:moveTo>
                  <a:lnTo>
                    <a:pt x="1" y="690"/>
                  </a:lnTo>
                  <a:lnTo>
                    <a:pt x="173" y="737"/>
                  </a:lnTo>
                  <a:lnTo>
                    <a:pt x="299" y="3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14"/>
            <p:cNvSpPr/>
            <p:nvPr/>
          </p:nvSpPr>
          <p:spPr>
            <a:xfrm>
              <a:off x="2357175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0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14"/>
            <p:cNvSpPr/>
            <p:nvPr/>
          </p:nvSpPr>
          <p:spPr>
            <a:xfrm>
              <a:off x="2370500" y="2088475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14"/>
            <p:cNvSpPr/>
            <p:nvPr/>
          </p:nvSpPr>
          <p:spPr>
            <a:xfrm>
              <a:off x="2388125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4"/>
            <p:cNvSpPr/>
            <p:nvPr/>
          </p:nvSpPr>
          <p:spPr>
            <a:xfrm>
              <a:off x="2380300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4"/>
            <p:cNvSpPr/>
            <p:nvPr/>
          </p:nvSpPr>
          <p:spPr>
            <a:xfrm>
              <a:off x="2371275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4"/>
            <p:cNvSpPr/>
            <p:nvPr/>
          </p:nvSpPr>
          <p:spPr>
            <a:xfrm>
              <a:off x="2365000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4"/>
            <p:cNvSpPr/>
            <p:nvPr/>
          </p:nvSpPr>
          <p:spPr>
            <a:xfrm>
              <a:off x="2363050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4"/>
            <p:cNvSpPr/>
            <p:nvPr/>
          </p:nvSpPr>
          <p:spPr>
            <a:xfrm>
              <a:off x="2361875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73" y="1"/>
                  </a:moveTo>
                  <a:lnTo>
                    <a:pt x="1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4"/>
            <p:cNvSpPr/>
            <p:nvPr/>
          </p:nvSpPr>
          <p:spPr>
            <a:xfrm>
              <a:off x="2362650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4"/>
            <p:cNvSpPr/>
            <p:nvPr/>
          </p:nvSpPr>
          <p:spPr>
            <a:xfrm>
              <a:off x="2368550" y="2138225"/>
              <a:ext cx="7450" cy="18450"/>
            </a:xfrm>
            <a:custGeom>
              <a:rect b="b" l="l" r="r" t="t"/>
              <a:pathLst>
                <a:path extrusionOk="0" h="738" w="298">
                  <a:moveTo>
                    <a:pt x="141" y="1"/>
                  </a:moveTo>
                  <a:lnTo>
                    <a:pt x="0" y="690"/>
                  </a:lnTo>
                  <a:lnTo>
                    <a:pt x="172" y="737"/>
                  </a:lnTo>
                  <a:lnTo>
                    <a:pt x="298" y="32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4"/>
            <p:cNvSpPr/>
            <p:nvPr/>
          </p:nvSpPr>
          <p:spPr>
            <a:xfrm>
              <a:off x="2377550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1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4"/>
            <p:cNvSpPr/>
            <p:nvPr/>
          </p:nvSpPr>
          <p:spPr>
            <a:xfrm>
              <a:off x="2390875" y="2088475"/>
              <a:ext cx="12575" cy="12550"/>
            </a:xfrm>
            <a:custGeom>
              <a:rect b="b" l="l" r="r" t="t"/>
              <a:pathLst>
                <a:path extrusionOk="0" h="502" w="503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4"/>
            <p:cNvSpPr/>
            <p:nvPr/>
          </p:nvSpPr>
          <p:spPr>
            <a:xfrm>
              <a:off x="2504125" y="2192300"/>
              <a:ext cx="170475" cy="178725"/>
            </a:xfrm>
            <a:custGeom>
              <a:rect b="b" l="l" r="r" t="t"/>
              <a:pathLst>
                <a:path extrusionOk="0" h="7149" w="6819">
                  <a:moveTo>
                    <a:pt x="2649" y="1"/>
                  </a:moveTo>
                  <a:cubicBezTo>
                    <a:pt x="2148" y="95"/>
                    <a:pt x="1677" y="299"/>
                    <a:pt x="1286" y="596"/>
                  </a:cubicBezTo>
                  <a:lnTo>
                    <a:pt x="1411" y="816"/>
                  </a:lnTo>
                  <a:cubicBezTo>
                    <a:pt x="1787" y="534"/>
                    <a:pt x="2226" y="346"/>
                    <a:pt x="2681" y="267"/>
                  </a:cubicBezTo>
                  <a:lnTo>
                    <a:pt x="2649" y="1"/>
                  </a:lnTo>
                  <a:close/>
                  <a:moveTo>
                    <a:pt x="4107" y="95"/>
                  </a:moveTo>
                  <a:lnTo>
                    <a:pt x="4060" y="346"/>
                  </a:lnTo>
                  <a:cubicBezTo>
                    <a:pt x="4499" y="487"/>
                    <a:pt x="4922" y="706"/>
                    <a:pt x="5298" y="1020"/>
                  </a:cubicBezTo>
                  <a:lnTo>
                    <a:pt x="5424" y="800"/>
                  </a:lnTo>
                  <a:cubicBezTo>
                    <a:pt x="5032" y="471"/>
                    <a:pt x="4593" y="236"/>
                    <a:pt x="4107" y="95"/>
                  </a:cubicBezTo>
                  <a:close/>
                  <a:moveTo>
                    <a:pt x="314" y="1850"/>
                  </a:moveTo>
                  <a:cubicBezTo>
                    <a:pt x="110" y="2305"/>
                    <a:pt x="0" y="2791"/>
                    <a:pt x="0" y="3308"/>
                  </a:cubicBezTo>
                  <a:cubicBezTo>
                    <a:pt x="0" y="3355"/>
                    <a:pt x="0" y="3418"/>
                    <a:pt x="16" y="3481"/>
                  </a:cubicBezTo>
                  <a:lnTo>
                    <a:pt x="235" y="3465"/>
                  </a:lnTo>
                  <a:cubicBezTo>
                    <a:pt x="235" y="3418"/>
                    <a:pt x="235" y="3355"/>
                    <a:pt x="235" y="3308"/>
                  </a:cubicBezTo>
                  <a:cubicBezTo>
                    <a:pt x="235" y="2838"/>
                    <a:pt x="329" y="2383"/>
                    <a:pt x="518" y="1976"/>
                  </a:cubicBezTo>
                  <a:lnTo>
                    <a:pt x="314" y="1850"/>
                  </a:lnTo>
                  <a:close/>
                  <a:moveTo>
                    <a:pt x="6411" y="2039"/>
                  </a:moveTo>
                  <a:lnTo>
                    <a:pt x="6207" y="2180"/>
                  </a:lnTo>
                  <a:cubicBezTo>
                    <a:pt x="6442" y="2634"/>
                    <a:pt x="6568" y="3136"/>
                    <a:pt x="6599" y="3637"/>
                  </a:cubicBezTo>
                  <a:lnTo>
                    <a:pt x="6599" y="3653"/>
                  </a:lnTo>
                  <a:lnTo>
                    <a:pt x="6819" y="3637"/>
                  </a:lnTo>
                  <a:cubicBezTo>
                    <a:pt x="6803" y="3073"/>
                    <a:pt x="6662" y="2540"/>
                    <a:pt x="6411" y="2039"/>
                  </a:cubicBezTo>
                  <a:close/>
                  <a:moveTo>
                    <a:pt x="627" y="4938"/>
                  </a:moveTo>
                  <a:lnTo>
                    <a:pt x="424" y="5064"/>
                  </a:lnTo>
                  <a:cubicBezTo>
                    <a:pt x="659" y="5534"/>
                    <a:pt x="1003" y="5973"/>
                    <a:pt x="1395" y="6302"/>
                  </a:cubicBezTo>
                  <a:lnTo>
                    <a:pt x="1536" y="6098"/>
                  </a:lnTo>
                  <a:cubicBezTo>
                    <a:pt x="1160" y="5769"/>
                    <a:pt x="847" y="5377"/>
                    <a:pt x="627" y="4938"/>
                  </a:cubicBezTo>
                  <a:close/>
                  <a:moveTo>
                    <a:pt x="6317" y="5158"/>
                  </a:moveTo>
                  <a:cubicBezTo>
                    <a:pt x="6113" y="5612"/>
                    <a:pt x="5800" y="6004"/>
                    <a:pt x="5424" y="6302"/>
                  </a:cubicBezTo>
                  <a:lnTo>
                    <a:pt x="5549" y="6521"/>
                  </a:lnTo>
                  <a:cubicBezTo>
                    <a:pt x="5972" y="6192"/>
                    <a:pt x="6301" y="5769"/>
                    <a:pt x="6521" y="5267"/>
                  </a:cubicBezTo>
                  <a:lnTo>
                    <a:pt x="6317" y="5158"/>
                  </a:lnTo>
                  <a:close/>
                  <a:moveTo>
                    <a:pt x="2775" y="6756"/>
                  </a:moveTo>
                  <a:lnTo>
                    <a:pt x="2712" y="7023"/>
                  </a:lnTo>
                  <a:cubicBezTo>
                    <a:pt x="2994" y="7101"/>
                    <a:pt x="3292" y="7148"/>
                    <a:pt x="3574" y="7148"/>
                  </a:cubicBezTo>
                  <a:lnTo>
                    <a:pt x="3652" y="7148"/>
                  </a:lnTo>
                  <a:cubicBezTo>
                    <a:pt x="3841" y="7148"/>
                    <a:pt x="4013" y="7133"/>
                    <a:pt x="4185" y="7117"/>
                  </a:cubicBezTo>
                  <a:lnTo>
                    <a:pt x="4138" y="6851"/>
                  </a:lnTo>
                  <a:cubicBezTo>
                    <a:pt x="3982" y="6882"/>
                    <a:pt x="3825" y="6898"/>
                    <a:pt x="3652" y="6898"/>
                  </a:cubicBezTo>
                  <a:lnTo>
                    <a:pt x="3574" y="6882"/>
                  </a:lnTo>
                  <a:cubicBezTo>
                    <a:pt x="3308" y="6882"/>
                    <a:pt x="3041" y="6835"/>
                    <a:pt x="2775" y="6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2" name="Google Shape;3872;p14"/>
          <p:cNvGrpSpPr/>
          <p:nvPr/>
        </p:nvGrpSpPr>
        <p:grpSpPr>
          <a:xfrm rot="-3967123">
            <a:off x="3162914" y="-668676"/>
            <a:ext cx="1496650" cy="1808486"/>
            <a:chOff x="6068875" y="758513"/>
            <a:chExt cx="554100" cy="669550"/>
          </a:xfrm>
        </p:grpSpPr>
        <p:sp>
          <p:nvSpPr>
            <p:cNvPr id="3873" name="Google Shape;3873;p14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4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4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4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4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4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4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4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4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4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14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14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4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4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7" name="Google Shape;3887;p14"/>
          <p:cNvGrpSpPr/>
          <p:nvPr/>
        </p:nvGrpSpPr>
        <p:grpSpPr>
          <a:xfrm>
            <a:off x="8214576" y="1985503"/>
            <a:ext cx="832278" cy="755422"/>
            <a:chOff x="7435952" y="276894"/>
            <a:chExt cx="1111483" cy="1008844"/>
          </a:xfrm>
        </p:grpSpPr>
        <p:sp>
          <p:nvSpPr>
            <p:cNvPr id="3888" name="Google Shape;3888;p14"/>
            <p:cNvSpPr/>
            <p:nvPr/>
          </p:nvSpPr>
          <p:spPr>
            <a:xfrm>
              <a:off x="8129850" y="867480"/>
              <a:ext cx="364813" cy="418258"/>
            </a:xfrm>
            <a:custGeom>
              <a:rect b="b" l="l" r="r" t="t"/>
              <a:pathLst>
                <a:path extrusionOk="0" h="9939" w="8669">
                  <a:moveTo>
                    <a:pt x="5330" y="1"/>
                  </a:moveTo>
                  <a:lnTo>
                    <a:pt x="1" y="7681"/>
                  </a:lnTo>
                  <a:lnTo>
                    <a:pt x="1615" y="9938"/>
                  </a:lnTo>
                  <a:cubicBezTo>
                    <a:pt x="1615" y="9938"/>
                    <a:pt x="8668" y="8042"/>
                    <a:pt x="8543" y="3480"/>
                  </a:cubicBezTo>
                  <a:cubicBezTo>
                    <a:pt x="7932" y="1537"/>
                    <a:pt x="5330" y="1"/>
                    <a:pt x="5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4"/>
            <p:cNvSpPr/>
            <p:nvPr/>
          </p:nvSpPr>
          <p:spPr>
            <a:xfrm>
              <a:off x="7435952" y="276894"/>
              <a:ext cx="959102" cy="937219"/>
            </a:xfrm>
            <a:custGeom>
              <a:rect b="b" l="l" r="r" t="t"/>
              <a:pathLst>
                <a:path extrusionOk="0" h="22271" w="22791">
                  <a:moveTo>
                    <a:pt x="10906" y="0"/>
                  </a:moveTo>
                  <a:cubicBezTo>
                    <a:pt x="6143" y="0"/>
                    <a:pt x="1714" y="3714"/>
                    <a:pt x="1756" y="4991"/>
                  </a:cubicBezTo>
                  <a:cubicBezTo>
                    <a:pt x="1928" y="10053"/>
                    <a:pt x="11192" y="10414"/>
                    <a:pt x="10471" y="13470"/>
                  </a:cubicBezTo>
                  <a:cubicBezTo>
                    <a:pt x="10258" y="13836"/>
                    <a:pt x="9713" y="13960"/>
                    <a:pt x="8984" y="13960"/>
                  </a:cubicBezTo>
                  <a:cubicBezTo>
                    <a:pt x="7470" y="13960"/>
                    <a:pt x="5161" y="13428"/>
                    <a:pt x="3378" y="13428"/>
                  </a:cubicBezTo>
                  <a:cubicBezTo>
                    <a:pt x="2156" y="13428"/>
                    <a:pt x="1180" y="13678"/>
                    <a:pt x="878" y="14521"/>
                  </a:cubicBezTo>
                  <a:cubicBezTo>
                    <a:pt x="0" y="16997"/>
                    <a:pt x="5659" y="19803"/>
                    <a:pt x="8292" y="20916"/>
                  </a:cubicBezTo>
                  <a:cubicBezTo>
                    <a:pt x="10532" y="21855"/>
                    <a:pt x="12785" y="22271"/>
                    <a:pt x="14676" y="22271"/>
                  </a:cubicBezTo>
                  <a:cubicBezTo>
                    <a:pt x="15657" y="22271"/>
                    <a:pt x="16540" y="22159"/>
                    <a:pt x="17273" y="21950"/>
                  </a:cubicBezTo>
                  <a:cubicBezTo>
                    <a:pt x="19139" y="21417"/>
                    <a:pt x="22665" y="18016"/>
                    <a:pt x="22744" y="14113"/>
                  </a:cubicBezTo>
                  <a:cubicBezTo>
                    <a:pt x="22791" y="11746"/>
                    <a:pt x="20800" y="7373"/>
                    <a:pt x="18700" y="4708"/>
                  </a:cubicBezTo>
                  <a:cubicBezTo>
                    <a:pt x="18135" y="3987"/>
                    <a:pt x="16317" y="915"/>
                    <a:pt x="12587" y="163"/>
                  </a:cubicBezTo>
                  <a:cubicBezTo>
                    <a:pt x="12026" y="51"/>
                    <a:pt x="11464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4"/>
            <p:cNvSpPr/>
            <p:nvPr/>
          </p:nvSpPr>
          <p:spPr>
            <a:xfrm>
              <a:off x="7720892" y="679498"/>
              <a:ext cx="123386" cy="237514"/>
            </a:xfrm>
            <a:custGeom>
              <a:rect b="b" l="l" r="r" t="t"/>
              <a:pathLst>
                <a:path extrusionOk="0" h="5644" w="2932">
                  <a:moveTo>
                    <a:pt x="674" y="1"/>
                  </a:moveTo>
                  <a:lnTo>
                    <a:pt x="674" y="1"/>
                  </a:lnTo>
                  <a:cubicBezTo>
                    <a:pt x="1098" y="2806"/>
                    <a:pt x="0" y="4624"/>
                    <a:pt x="0" y="4624"/>
                  </a:cubicBezTo>
                  <a:lnTo>
                    <a:pt x="2555" y="5643"/>
                  </a:lnTo>
                  <a:cubicBezTo>
                    <a:pt x="1615" y="3198"/>
                    <a:pt x="2932" y="1239"/>
                    <a:pt x="2932" y="1239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4"/>
            <p:cNvSpPr/>
            <p:nvPr/>
          </p:nvSpPr>
          <p:spPr>
            <a:xfrm>
              <a:off x="7561273" y="612881"/>
              <a:ext cx="142491" cy="246730"/>
            </a:xfrm>
            <a:custGeom>
              <a:rect b="b" l="l" r="r" t="t"/>
              <a:pathLst>
                <a:path extrusionOk="0" h="5863" w="3386">
                  <a:moveTo>
                    <a:pt x="878" y="0"/>
                  </a:moveTo>
                  <a:cubicBezTo>
                    <a:pt x="1019" y="3590"/>
                    <a:pt x="0" y="5722"/>
                    <a:pt x="0" y="5722"/>
                  </a:cubicBezTo>
                  <a:lnTo>
                    <a:pt x="2634" y="5863"/>
                  </a:lnTo>
                  <a:cubicBezTo>
                    <a:pt x="1819" y="3010"/>
                    <a:pt x="3386" y="1474"/>
                    <a:pt x="3386" y="147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14"/>
            <p:cNvSpPr/>
            <p:nvPr/>
          </p:nvSpPr>
          <p:spPr>
            <a:xfrm>
              <a:off x="7466924" y="294274"/>
              <a:ext cx="902417" cy="892864"/>
            </a:xfrm>
            <a:custGeom>
              <a:rect b="b" l="l" r="r" t="t"/>
              <a:pathLst>
                <a:path extrusionOk="0" h="21217" w="21444">
                  <a:moveTo>
                    <a:pt x="10024" y="0"/>
                  </a:moveTo>
                  <a:cubicBezTo>
                    <a:pt x="5564" y="0"/>
                    <a:pt x="1715" y="3185"/>
                    <a:pt x="1756" y="4405"/>
                  </a:cubicBezTo>
                  <a:cubicBezTo>
                    <a:pt x="988" y="8042"/>
                    <a:pt x="11020" y="10299"/>
                    <a:pt x="10330" y="13246"/>
                  </a:cubicBezTo>
                  <a:cubicBezTo>
                    <a:pt x="10054" y="13723"/>
                    <a:pt x="9157" y="13860"/>
                    <a:pt x="8019" y="13860"/>
                  </a:cubicBezTo>
                  <a:cubicBezTo>
                    <a:pt x="6510" y="13860"/>
                    <a:pt x="4578" y="13621"/>
                    <a:pt x="3102" y="13621"/>
                  </a:cubicBezTo>
                  <a:cubicBezTo>
                    <a:pt x="1966" y="13621"/>
                    <a:pt x="1101" y="13762"/>
                    <a:pt x="910" y="14264"/>
                  </a:cubicBezTo>
                  <a:cubicBezTo>
                    <a:pt x="1" y="16616"/>
                    <a:pt x="5408" y="18716"/>
                    <a:pt x="7948" y="19782"/>
                  </a:cubicBezTo>
                  <a:cubicBezTo>
                    <a:pt x="10246" y="20738"/>
                    <a:pt x="12413" y="21217"/>
                    <a:pt x="14217" y="21217"/>
                  </a:cubicBezTo>
                  <a:cubicBezTo>
                    <a:pt x="14984" y="21217"/>
                    <a:pt x="15685" y="21130"/>
                    <a:pt x="16302" y="20957"/>
                  </a:cubicBezTo>
                  <a:cubicBezTo>
                    <a:pt x="18120" y="20456"/>
                    <a:pt x="21334" y="17211"/>
                    <a:pt x="21412" y="13449"/>
                  </a:cubicBezTo>
                  <a:cubicBezTo>
                    <a:pt x="21443" y="11161"/>
                    <a:pt x="19703" y="7117"/>
                    <a:pt x="17697" y="4546"/>
                  </a:cubicBezTo>
                  <a:cubicBezTo>
                    <a:pt x="17149" y="3841"/>
                    <a:pt x="15393" y="894"/>
                    <a:pt x="11788" y="173"/>
                  </a:cubicBezTo>
                  <a:cubicBezTo>
                    <a:pt x="11194" y="54"/>
                    <a:pt x="10604" y="0"/>
                    <a:pt x="100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14"/>
            <p:cNvSpPr/>
            <p:nvPr/>
          </p:nvSpPr>
          <p:spPr>
            <a:xfrm>
              <a:off x="7532236" y="902493"/>
              <a:ext cx="645503" cy="269875"/>
            </a:xfrm>
            <a:custGeom>
              <a:rect b="b" l="l" r="r" t="t"/>
              <a:pathLst>
                <a:path extrusionOk="0" h="6413" w="15339">
                  <a:moveTo>
                    <a:pt x="2099" y="1"/>
                  </a:moveTo>
                  <a:cubicBezTo>
                    <a:pt x="898" y="1"/>
                    <a:pt x="63" y="124"/>
                    <a:pt x="48" y="532"/>
                  </a:cubicBezTo>
                  <a:cubicBezTo>
                    <a:pt x="1" y="1771"/>
                    <a:pt x="1646" y="2978"/>
                    <a:pt x="6741" y="5172"/>
                  </a:cubicBezTo>
                  <a:cubicBezTo>
                    <a:pt x="8645" y="5982"/>
                    <a:pt x="10909" y="6413"/>
                    <a:pt x="12601" y="6413"/>
                  </a:cubicBezTo>
                  <a:cubicBezTo>
                    <a:pt x="13987" y="6413"/>
                    <a:pt x="14989" y="6124"/>
                    <a:pt x="15095" y="5517"/>
                  </a:cubicBezTo>
                  <a:cubicBezTo>
                    <a:pt x="15338" y="4195"/>
                    <a:pt x="11823" y="176"/>
                    <a:pt x="10209" y="176"/>
                  </a:cubicBezTo>
                  <a:cubicBezTo>
                    <a:pt x="10159" y="176"/>
                    <a:pt x="10110" y="179"/>
                    <a:pt x="10064" y="188"/>
                  </a:cubicBezTo>
                  <a:cubicBezTo>
                    <a:pt x="9657" y="259"/>
                    <a:pt x="9132" y="286"/>
                    <a:pt x="8535" y="286"/>
                  </a:cubicBezTo>
                  <a:cubicBezTo>
                    <a:pt x="6605" y="286"/>
                    <a:pt x="3927" y="1"/>
                    <a:pt x="209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14"/>
            <p:cNvSpPr/>
            <p:nvPr/>
          </p:nvSpPr>
          <p:spPr>
            <a:xfrm>
              <a:off x="7554035" y="407013"/>
              <a:ext cx="606198" cy="522202"/>
            </a:xfrm>
            <a:custGeom>
              <a:rect b="b" l="l" r="r" t="t"/>
              <a:pathLst>
                <a:path extrusionOk="0" h="12409" w="14405">
                  <a:moveTo>
                    <a:pt x="3614" y="0"/>
                  </a:moveTo>
                  <a:cubicBezTo>
                    <a:pt x="2476" y="0"/>
                    <a:pt x="0" y="2670"/>
                    <a:pt x="1379" y="3419"/>
                  </a:cubicBezTo>
                  <a:cubicBezTo>
                    <a:pt x="5392" y="5613"/>
                    <a:pt x="11458" y="12228"/>
                    <a:pt x="11944" y="12385"/>
                  </a:cubicBezTo>
                  <a:cubicBezTo>
                    <a:pt x="11993" y="12401"/>
                    <a:pt x="12050" y="12408"/>
                    <a:pt x="12113" y="12408"/>
                  </a:cubicBezTo>
                  <a:cubicBezTo>
                    <a:pt x="12783" y="12408"/>
                    <a:pt x="14115" y="11537"/>
                    <a:pt x="14201" y="10849"/>
                  </a:cubicBezTo>
                  <a:cubicBezTo>
                    <a:pt x="14405" y="9172"/>
                    <a:pt x="5047" y="347"/>
                    <a:pt x="3762" y="18"/>
                  </a:cubicBezTo>
                  <a:cubicBezTo>
                    <a:pt x="3716" y="6"/>
                    <a:pt x="3666" y="0"/>
                    <a:pt x="36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14"/>
            <p:cNvSpPr/>
            <p:nvPr/>
          </p:nvSpPr>
          <p:spPr>
            <a:xfrm>
              <a:off x="7667195" y="350707"/>
              <a:ext cx="583390" cy="501245"/>
            </a:xfrm>
            <a:custGeom>
              <a:rect b="b" l="l" r="r" t="t"/>
              <a:pathLst>
                <a:path extrusionOk="0" h="11911" w="13863">
                  <a:moveTo>
                    <a:pt x="4311" y="1"/>
                  </a:moveTo>
                  <a:cubicBezTo>
                    <a:pt x="2794" y="1"/>
                    <a:pt x="0" y="503"/>
                    <a:pt x="1323" y="1826"/>
                  </a:cubicBezTo>
                  <a:cubicBezTo>
                    <a:pt x="3957" y="4459"/>
                    <a:pt x="11386" y="11763"/>
                    <a:pt x="11778" y="11889"/>
                  </a:cubicBezTo>
                  <a:cubicBezTo>
                    <a:pt x="11818" y="11904"/>
                    <a:pt x="11865" y="11911"/>
                    <a:pt x="11916" y="11911"/>
                  </a:cubicBezTo>
                  <a:cubicBezTo>
                    <a:pt x="12462" y="11911"/>
                    <a:pt x="13558" y="11116"/>
                    <a:pt x="13644" y="10557"/>
                  </a:cubicBezTo>
                  <a:cubicBezTo>
                    <a:pt x="13863" y="9177"/>
                    <a:pt x="6120" y="368"/>
                    <a:pt x="5070" y="70"/>
                  </a:cubicBezTo>
                  <a:cubicBezTo>
                    <a:pt x="4917" y="25"/>
                    <a:pt x="4645" y="1"/>
                    <a:pt x="431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14"/>
            <p:cNvSpPr/>
            <p:nvPr/>
          </p:nvSpPr>
          <p:spPr>
            <a:xfrm>
              <a:off x="7878659" y="341281"/>
              <a:ext cx="470230" cy="445107"/>
            </a:xfrm>
            <a:custGeom>
              <a:rect b="b" l="l" r="r" t="t"/>
              <a:pathLst>
                <a:path extrusionOk="0" h="10577" w="11174">
                  <a:moveTo>
                    <a:pt x="1017" y="1"/>
                  </a:moveTo>
                  <a:cubicBezTo>
                    <a:pt x="351" y="1"/>
                    <a:pt x="1" y="154"/>
                    <a:pt x="546" y="624"/>
                  </a:cubicBezTo>
                  <a:cubicBezTo>
                    <a:pt x="3164" y="2896"/>
                    <a:pt x="8399" y="10342"/>
                    <a:pt x="8791" y="10483"/>
                  </a:cubicBezTo>
                  <a:cubicBezTo>
                    <a:pt x="8948" y="10540"/>
                    <a:pt x="9232" y="10577"/>
                    <a:pt x="9544" y="10577"/>
                  </a:cubicBezTo>
                  <a:cubicBezTo>
                    <a:pt x="10169" y="10577"/>
                    <a:pt x="10907" y="10430"/>
                    <a:pt x="10970" y="10013"/>
                  </a:cubicBezTo>
                  <a:cubicBezTo>
                    <a:pt x="11173" y="8649"/>
                    <a:pt x="5217" y="780"/>
                    <a:pt x="4167" y="483"/>
                  </a:cubicBezTo>
                  <a:cubicBezTo>
                    <a:pt x="3663" y="333"/>
                    <a:pt x="1998" y="1"/>
                    <a:pt x="10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4"/>
            <p:cNvSpPr/>
            <p:nvPr/>
          </p:nvSpPr>
          <p:spPr>
            <a:xfrm>
              <a:off x="7553151" y="400533"/>
              <a:ext cx="587303" cy="506126"/>
            </a:xfrm>
            <a:custGeom>
              <a:rect b="b" l="l" r="r" t="t"/>
              <a:pathLst>
                <a:path extrusionOk="0" h="12027" w="13956">
                  <a:moveTo>
                    <a:pt x="2832" y="0"/>
                  </a:moveTo>
                  <a:cubicBezTo>
                    <a:pt x="1736" y="0"/>
                    <a:pt x="1" y="1406"/>
                    <a:pt x="507" y="2852"/>
                  </a:cubicBezTo>
                  <a:cubicBezTo>
                    <a:pt x="946" y="4075"/>
                    <a:pt x="3986" y="5532"/>
                    <a:pt x="6698" y="7648"/>
                  </a:cubicBezTo>
                  <a:cubicBezTo>
                    <a:pt x="8767" y="9278"/>
                    <a:pt x="11589" y="11990"/>
                    <a:pt x="11965" y="12022"/>
                  </a:cubicBezTo>
                  <a:cubicBezTo>
                    <a:pt x="11996" y="12025"/>
                    <a:pt x="12028" y="12026"/>
                    <a:pt x="12062" y="12026"/>
                  </a:cubicBezTo>
                  <a:cubicBezTo>
                    <a:pt x="12685" y="12026"/>
                    <a:pt x="13677" y="11482"/>
                    <a:pt x="13752" y="10768"/>
                  </a:cubicBezTo>
                  <a:cubicBezTo>
                    <a:pt x="13955" y="9090"/>
                    <a:pt x="4378" y="344"/>
                    <a:pt x="3093" y="31"/>
                  </a:cubicBezTo>
                  <a:cubicBezTo>
                    <a:pt x="3012" y="10"/>
                    <a:pt x="2924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14"/>
            <p:cNvSpPr/>
            <p:nvPr/>
          </p:nvSpPr>
          <p:spPr>
            <a:xfrm>
              <a:off x="7701282" y="337956"/>
              <a:ext cx="540087" cy="484201"/>
            </a:xfrm>
            <a:custGeom>
              <a:rect b="b" l="l" r="r" t="t"/>
              <a:pathLst>
                <a:path extrusionOk="0" h="11506" w="1283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8586" y="8806"/>
                    <a:pt x="10592" y="11424"/>
                    <a:pt x="10921" y="11487"/>
                  </a:cubicBezTo>
                  <a:cubicBezTo>
                    <a:pt x="10980" y="11500"/>
                    <a:pt x="11041" y="11506"/>
                    <a:pt x="11104" y="11506"/>
                  </a:cubicBezTo>
                  <a:cubicBezTo>
                    <a:pt x="11648" y="11506"/>
                    <a:pt x="12317" y="11040"/>
                    <a:pt x="12457" y="10436"/>
                  </a:cubicBezTo>
                  <a:cubicBezTo>
                    <a:pt x="12834" y="8932"/>
                    <a:pt x="5326" y="734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14"/>
            <p:cNvSpPr/>
            <p:nvPr/>
          </p:nvSpPr>
          <p:spPr>
            <a:xfrm>
              <a:off x="7905761" y="325542"/>
              <a:ext cx="423981" cy="434207"/>
            </a:xfrm>
            <a:custGeom>
              <a:rect b="b" l="l" r="r" t="t"/>
              <a:pathLst>
                <a:path extrusionOk="0" h="10318" w="10075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162" y="3458"/>
                    <a:pt x="5012" y="5747"/>
                  </a:cubicBezTo>
                  <a:cubicBezTo>
                    <a:pt x="6877" y="8035"/>
                    <a:pt x="7880" y="10120"/>
                    <a:pt x="8147" y="10214"/>
                  </a:cubicBezTo>
                  <a:cubicBezTo>
                    <a:pt x="8323" y="10271"/>
                    <a:pt x="8678" y="10317"/>
                    <a:pt x="9030" y="10317"/>
                  </a:cubicBezTo>
                  <a:cubicBezTo>
                    <a:pt x="9556" y="10317"/>
                    <a:pt x="10075" y="10213"/>
                    <a:pt x="9981" y="9885"/>
                  </a:cubicBezTo>
                  <a:cubicBezTo>
                    <a:pt x="8727" y="5574"/>
                    <a:pt x="4667" y="1389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14"/>
            <p:cNvSpPr/>
            <p:nvPr/>
          </p:nvSpPr>
          <p:spPr>
            <a:xfrm>
              <a:off x="7521674" y="894118"/>
              <a:ext cx="636287" cy="269202"/>
            </a:xfrm>
            <a:custGeom>
              <a:rect b="b" l="l" r="r" t="t"/>
              <a:pathLst>
                <a:path extrusionOk="0" h="6397" w="15120">
                  <a:moveTo>
                    <a:pt x="1787" y="1"/>
                  </a:moveTo>
                  <a:cubicBezTo>
                    <a:pt x="754" y="1"/>
                    <a:pt x="57" y="121"/>
                    <a:pt x="48" y="496"/>
                  </a:cubicBezTo>
                  <a:cubicBezTo>
                    <a:pt x="1" y="1750"/>
                    <a:pt x="2038" y="3067"/>
                    <a:pt x="6992" y="5183"/>
                  </a:cubicBezTo>
                  <a:cubicBezTo>
                    <a:pt x="8837" y="5968"/>
                    <a:pt x="10981" y="6397"/>
                    <a:pt x="12574" y="6397"/>
                  </a:cubicBezTo>
                  <a:cubicBezTo>
                    <a:pt x="13876" y="6397"/>
                    <a:pt x="14808" y="6110"/>
                    <a:pt x="14907" y="5496"/>
                  </a:cubicBezTo>
                  <a:cubicBezTo>
                    <a:pt x="15119" y="4177"/>
                    <a:pt x="11606" y="247"/>
                    <a:pt x="10043" y="247"/>
                  </a:cubicBezTo>
                  <a:cubicBezTo>
                    <a:pt x="9990" y="247"/>
                    <a:pt x="9939" y="252"/>
                    <a:pt x="9891" y="261"/>
                  </a:cubicBezTo>
                  <a:cubicBezTo>
                    <a:pt x="9505" y="338"/>
                    <a:pt x="9005" y="368"/>
                    <a:pt x="8436" y="368"/>
                  </a:cubicBezTo>
                  <a:cubicBezTo>
                    <a:pt x="6443" y="368"/>
                    <a:pt x="3598" y="1"/>
                    <a:pt x="1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14"/>
            <p:cNvSpPr/>
            <p:nvPr/>
          </p:nvSpPr>
          <p:spPr>
            <a:xfrm>
              <a:off x="8086337" y="787439"/>
              <a:ext cx="325214" cy="322815"/>
            </a:xfrm>
            <a:custGeom>
              <a:rect b="b" l="l" r="r" t="t"/>
              <a:pathLst>
                <a:path extrusionOk="0" h="7671" w="7728">
                  <a:moveTo>
                    <a:pt x="5294" y="0"/>
                  </a:moveTo>
                  <a:cubicBezTo>
                    <a:pt x="4546" y="0"/>
                    <a:pt x="604" y="2937"/>
                    <a:pt x="314" y="3533"/>
                  </a:cubicBezTo>
                  <a:cubicBezTo>
                    <a:pt x="0" y="4144"/>
                    <a:pt x="2241" y="7671"/>
                    <a:pt x="2727" y="7671"/>
                  </a:cubicBezTo>
                  <a:cubicBezTo>
                    <a:pt x="5031" y="7671"/>
                    <a:pt x="7727" y="633"/>
                    <a:pt x="5345" y="6"/>
                  </a:cubicBezTo>
                  <a:cubicBezTo>
                    <a:pt x="5330" y="2"/>
                    <a:pt x="5313" y="0"/>
                    <a:pt x="529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14"/>
            <p:cNvSpPr/>
            <p:nvPr/>
          </p:nvSpPr>
          <p:spPr>
            <a:xfrm>
              <a:off x="8102160" y="794719"/>
              <a:ext cx="300174" cy="298407"/>
            </a:xfrm>
            <a:custGeom>
              <a:rect b="b" l="l" r="r" t="t"/>
              <a:pathLst>
                <a:path extrusionOk="0" h="7091" w="7133">
                  <a:moveTo>
                    <a:pt x="4892" y="0"/>
                  </a:moveTo>
                  <a:cubicBezTo>
                    <a:pt x="4206" y="0"/>
                    <a:pt x="542" y="2731"/>
                    <a:pt x="282" y="3281"/>
                  </a:cubicBezTo>
                  <a:cubicBezTo>
                    <a:pt x="0" y="3846"/>
                    <a:pt x="2069" y="7090"/>
                    <a:pt x="2508" y="7090"/>
                  </a:cubicBezTo>
                  <a:cubicBezTo>
                    <a:pt x="4640" y="7090"/>
                    <a:pt x="7132" y="601"/>
                    <a:pt x="4938" y="6"/>
                  </a:cubicBezTo>
                  <a:cubicBezTo>
                    <a:pt x="4924" y="2"/>
                    <a:pt x="4909" y="0"/>
                    <a:pt x="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03" name="Google Shape;3903;p14"/>
            <p:cNvGrpSpPr/>
            <p:nvPr/>
          </p:nvGrpSpPr>
          <p:grpSpPr>
            <a:xfrm>
              <a:off x="7493310" y="287036"/>
              <a:ext cx="881292" cy="908309"/>
              <a:chOff x="7493310" y="287036"/>
              <a:chExt cx="881292" cy="908309"/>
            </a:xfrm>
          </p:grpSpPr>
          <p:sp>
            <p:nvSpPr>
              <p:cNvPr id="3904" name="Google Shape;3904;p14"/>
              <p:cNvSpPr/>
              <p:nvPr/>
            </p:nvSpPr>
            <p:spPr>
              <a:xfrm>
                <a:off x="7582357" y="575259"/>
                <a:ext cx="28406" cy="27774"/>
              </a:xfrm>
              <a:custGeom>
                <a:rect b="b" l="l" r="r" t="t"/>
                <a:pathLst>
                  <a:path extrusionOk="0" h="660" w="675">
                    <a:moveTo>
                      <a:pt x="283" y="1"/>
                    </a:moveTo>
                    <a:lnTo>
                      <a:pt x="1" y="283"/>
                    </a:lnTo>
                    <a:lnTo>
                      <a:pt x="393" y="659"/>
                    </a:lnTo>
                    <a:lnTo>
                      <a:pt x="675" y="37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4"/>
              <p:cNvSpPr/>
              <p:nvPr/>
            </p:nvSpPr>
            <p:spPr>
              <a:xfrm>
                <a:off x="7626585" y="610230"/>
                <a:ext cx="29037" cy="27774"/>
              </a:xfrm>
              <a:custGeom>
                <a:rect b="b" l="l" r="r" t="t"/>
                <a:pathLst>
                  <a:path extrusionOk="0" h="660" w="690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59"/>
                    </a:lnTo>
                    <a:lnTo>
                      <a:pt x="690" y="3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4"/>
              <p:cNvSpPr/>
              <p:nvPr/>
            </p:nvSpPr>
            <p:spPr>
              <a:xfrm>
                <a:off x="7672750" y="641245"/>
                <a:ext cx="29037" cy="27101"/>
              </a:xfrm>
              <a:custGeom>
                <a:rect b="b" l="l" r="r" t="t"/>
                <a:pathLst>
                  <a:path extrusionOk="0" h="644" w="690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90" y="33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4"/>
              <p:cNvSpPr/>
              <p:nvPr/>
            </p:nvSpPr>
            <p:spPr>
              <a:xfrm>
                <a:off x="7712981" y="668304"/>
                <a:ext cx="28406" cy="27059"/>
              </a:xfrm>
              <a:custGeom>
                <a:rect b="b" l="l" r="r" t="t"/>
                <a:pathLst>
                  <a:path extrusionOk="0" h="643" w="675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2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4"/>
              <p:cNvSpPr/>
              <p:nvPr/>
            </p:nvSpPr>
            <p:spPr>
              <a:xfrm>
                <a:off x="7753212" y="691365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39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4"/>
              <p:cNvSpPr/>
              <p:nvPr/>
            </p:nvSpPr>
            <p:spPr>
              <a:xfrm>
                <a:off x="7798745" y="719728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0" name="Google Shape;3910;p14"/>
              <p:cNvSpPr/>
              <p:nvPr/>
            </p:nvSpPr>
            <p:spPr>
              <a:xfrm>
                <a:off x="7850170" y="759959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40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1" name="Google Shape;3911;p14"/>
              <p:cNvSpPr/>
              <p:nvPr/>
            </p:nvSpPr>
            <p:spPr>
              <a:xfrm>
                <a:off x="7887791" y="804819"/>
                <a:ext cx="21799" cy="26428"/>
              </a:xfrm>
              <a:custGeom>
                <a:rect b="b" l="l" r="r" t="t"/>
                <a:pathLst>
                  <a:path extrusionOk="0" h="628" w="518">
                    <a:moveTo>
                      <a:pt x="392" y="1"/>
                    </a:moveTo>
                    <a:lnTo>
                      <a:pt x="0" y="79"/>
                    </a:lnTo>
                    <a:lnTo>
                      <a:pt x="125" y="628"/>
                    </a:lnTo>
                    <a:lnTo>
                      <a:pt x="517" y="53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2" name="Google Shape;3912;p14"/>
              <p:cNvSpPr/>
              <p:nvPr/>
            </p:nvSpPr>
            <p:spPr>
              <a:xfrm>
                <a:off x="7867339" y="852330"/>
                <a:ext cx="27732" cy="23777"/>
              </a:xfrm>
              <a:custGeom>
                <a:rect b="b" l="l" r="r" t="t"/>
                <a:pathLst>
                  <a:path extrusionOk="0" h="565" w="659">
                    <a:moveTo>
                      <a:pt x="486" y="0"/>
                    </a:moveTo>
                    <a:lnTo>
                      <a:pt x="0" y="251"/>
                    </a:lnTo>
                    <a:lnTo>
                      <a:pt x="173" y="564"/>
                    </a:lnTo>
                    <a:lnTo>
                      <a:pt x="658" y="32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3" name="Google Shape;3913;p14"/>
              <p:cNvSpPr/>
              <p:nvPr/>
            </p:nvSpPr>
            <p:spPr>
              <a:xfrm>
                <a:off x="7828413" y="871436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1"/>
                    </a:moveTo>
                    <a:lnTo>
                      <a:pt x="0" y="16"/>
                    </a:lnTo>
                    <a:lnTo>
                      <a:pt x="32" y="377"/>
                    </a:lnTo>
                    <a:lnTo>
                      <a:pt x="580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4" name="Google Shape;3914;p14"/>
              <p:cNvSpPr/>
              <p:nvPr/>
            </p:nvSpPr>
            <p:spPr>
              <a:xfrm>
                <a:off x="7774968" y="868153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0"/>
                    </a:moveTo>
                    <a:lnTo>
                      <a:pt x="1" y="32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5" name="Google Shape;3915;p14"/>
              <p:cNvSpPr/>
              <p:nvPr/>
            </p:nvSpPr>
            <p:spPr>
              <a:xfrm>
                <a:off x="7717610" y="864871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0"/>
                    </a:moveTo>
                    <a:lnTo>
                      <a:pt x="0" y="16"/>
                    </a:lnTo>
                    <a:lnTo>
                      <a:pt x="31" y="376"/>
                    </a:lnTo>
                    <a:lnTo>
                      <a:pt x="580" y="345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6" name="Google Shape;3916;p14"/>
              <p:cNvSpPr/>
              <p:nvPr/>
            </p:nvSpPr>
            <p:spPr>
              <a:xfrm>
                <a:off x="7664838" y="861546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4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7" name="Google Shape;3917;p14"/>
              <p:cNvSpPr/>
              <p:nvPr/>
            </p:nvSpPr>
            <p:spPr>
              <a:xfrm>
                <a:off x="7610720" y="857591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1"/>
                    </a:moveTo>
                    <a:lnTo>
                      <a:pt x="1" y="32"/>
                    </a:lnTo>
                    <a:lnTo>
                      <a:pt x="17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8" name="Google Shape;3918;p14"/>
              <p:cNvSpPr/>
              <p:nvPr/>
            </p:nvSpPr>
            <p:spPr>
              <a:xfrm>
                <a:off x="7561273" y="859569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9" name="Google Shape;3919;p14"/>
              <p:cNvSpPr/>
              <p:nvPr/>
            </p:nvSpPr>
            <p:spPr>
              <a:xfrm>
                <a:off x="7499917" y="871436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0" name="Google Shape;3920;p14"/>
              <p:cNvSpPr/>
              <p:nvPr/>
            </p:nvSpPr>
            <p:spPr>
              <a:xfrm>
                <a:off x="7493310" y="920252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30" y="1"/>
                    </a:moveTo>
                    <a:lnTo>
                      <a:pt x="1" y="110"/>
                    </a:lnTo>
                    <a:lnTo>
                      <a:pt x="173" y="628"/>
                    </a:lnTo>
                    <a:lnTo>
                      <a:pt x="502" y="518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1" name="Google Shape;3921;p14"/>
              <p:cNvSpPr/>
              <p:nvPr/>
            </p:nvSpPr>
            <p:spPr>
              <a:xfrm>
                <a:off x="7528954" y="975674"/>
                <a:ext cx="27732" cy="25754"/>
              </a:xfrm>
              <a:custGeom>
                <a:rect b="b" l="l" r="r" t="t"/>
                <a:pathLst>
                  <a:path extrusionOk="0" h="612" w="659">
                    <a:moveTo>
                      <a:pt x="204" y="0"/>
                    </a:moveTo>
                    <a:lnTo>
                      <a:pt x="0" y="298"/>
                    </a:lnTo>
                    <a:lnTo>
                      <a:pt x="455" y="612"/>
                    </a:lnTo>
                    <a:lnTo>
                      <a:pt x="659" y="3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2" name="Google Shape;3922;p14"/>
              <p:cNvSpPr/>
              <p:nvPr/>
            </p:nvSpPr>
            <p:spPr>
              <a:xfrm>
                <a:off x="7582357" y="1016578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189" y="0"/>
                    </a:moveTo>
                    <a:lnTo>
                      <a:pt x="1" y="298"/>
                    </a:lnTo>
                    <a:lnTo>
                      <a:pt x="440" y="611"/>
                    </a:lnTo>
                    <a:lnTo>
                      <a:pt x="644" y="31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3" name="Google Shape;3923;p14"/>
              <p:cNvSpPr/>
              <p:nvPr/>
            </p:nvSpPr>
            <p:spPr>
              <a:xfrm>
                <a:off x="7631172" y="1044269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205" y="0"/>
                    </a:moveTo>
                    <a:lnTo>
                      <a:pt x="1" y="298"/>
                    </a:lnTo>
                    <a:lnTo>
                      <a:pt x="455" y="612"/>
                    </a:lnTo>
                    <a:lnTo>
                      <a:pt x="643" y="31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4" name="Google Shape;3924;p14"/>
              <p:cNvSpPr/>
              <p:nvPr/>
            </p:nvSpPr>
            <p:spPr>
              <a:xfrm>
                <a:off x="7689246" y="1074610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30"/>
                    </a:lnTo>
                    <a:lnTo>
                      <a:pt x="502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5" name="Google Shape;3925;p14"/>
              <p:cNvSpPr/>
              <p:nvPr/>
            </p:nvSpPr>
            <p:spPr>
              <a:xfrm>
                <a:off x="7749929" y="109901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45"/>
                    </a:lnTo>
                    <a:lnTo>
                      <a:pt x="517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6" name="Google Shape;3926;p14"/>
              <p:cNvSpPr/>
              <p:nvPr/>
            </p:nvSpPr>
            <p:spPr>
              <a:xfrm>
                <a:off x="7805310" y="1123426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1" y="0"/>
                    </a:moveTo>
                    <a:lnTo>
                      <a:pt x="1" y="330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7" name="Google Shape;3927;p14"/>
              <p:cNvSpPr/>
              <p:nvPr/>
            </p:nvSpPr>
            <p:spPr>
              <a:xfrm>
                <a:off x="7862037" y="114387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1" y="329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8" name="Google Shape;3928;p14"/>
              <p:cNvSpPr/>
              <p:nvPr/>
            </p:nvSpPr>
            <p:spPr>
              <a:xfrm>
                <a:off x="7925371" y="116235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5" y="0"/>
                    </a:moveTo>
                    <a:lnTo>
                      <a:pt x="1" y="345"/>
                    </a:lnTo>
                    <a:lnTo>
                      <a:pt x="533" y="486"/>
                    </a:lnTo>
                    <a:lnTo>
                      <a:pt x="612" y="1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9" name="Google Shape;3929;p14"/>
              <p:cNvSpPr/>
              <p:nvPr/>
            </p:nvSpPr>
            <p:spPr>
              <a:xfrm>
                <a:off x="7983403" y="1174851"/>
                <a:ext cx="23819" cy="16538"/>
              </a:xfrm>
              <a:custGeom>
                <a:rect b="b" l="l" r="r" t="t"/>
                <a:pathLst>
                  <a:path extrusionOk="0" h="393" w="566">
                    <a:moveTo>
                      <a:pt x="17" y="1"/>
                    </a:moveTo>
                    <a:lnTo>
                      <a:pt x="1" y="361"/>
                    </a:lnTo>
                    <a:lnTo>
                      <a:pt x="549" y="393"/>
                    </a:lnTo>
                    <a:lnTo>
                      <a:pt x="565" y="3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0" name="Google Shape;3930;p14"/>
              <p:cNvSpPr/>
              <p:nvPr/>
            </p:nvSpPr>
            <p:spPr>
              <a:xfrm>
                <a:off x="8039499" y="1178806"/>
                <a:ext cx="23777" cy="16538"/>
              </a:xfrm>
              <a:custGeom>
                <a:rect b="b" l="l" r="r" t="t"/>
                <a:pathLst>
                  <a:path extrusionOk="0" h="393" w="565">
                    <a:moveTo>
                      <a:pt x="16" y="1"/>
                    </a:moveTo>
                    <a:lnTo>
                      <a:pt x="0" y="362"/>
                    </a:lnTo>
                    <a:lnTo>
                      <a:pt x="549" y="393"/>
                    </a:lnTo>
                    <a:lnTo>
                      <a:pt x="564" y="3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1" name="Google Shape;3931;p14"/>
              <p:cNvSpPr/>
              <p:nvPr/>
            </p:nvSpPr>
            <p:spPr>
              <a:xfrm>
                <a:off x="8099508" y="1174219"/>
                <a:ext cx="25754" cy="19148"/>
              </a:xfrm>
              <a:custGeom>
                <a:rect b="b" l="l" r="r" t="t"/>
                <a:pathLst>
                  <a:path extrusionOk="0" h="455" w="612">
                    <a:moveTo>
                      <a:pt x="533" y="0"/>
                    </a:moveTo>
                    <a:lnTo>
                      <a:pt x="1" y="94"/>
                    </a:lnTo>
                    <a:lnTo>
                      <a:pt x="79" y="455"/>
                    </a:lnTo>
                    <a:lnTo>
                      <a:pt x="612" y="361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2" name="Google Shape;3932;p14"/>
              <p:cNvSpPr/>
              <p:nvPr/>
            </p:nvSpPr>
            <p:spPr>
              <a:xfrm>
                <a:off x="8164147" y="1153767"/>
                <a:ext cx="27732" cy="23103"/>
              </a:xfrm>
              <a:custGeom>
                <a:rect b="b" l="l" r="r" t="t"/>
                <a:pathLst>
                  <a:path extrusionOk="0" h="549" w="659">
                    <a:moveTo>
                      <a:pt x="502" y="0"/>
                    </a:moveTo>
                    <a:lnTo>
                      <a:pt x="1" y="220"/>
                    </a:lnTo>
                    <a:lnTo>
                      <a:pt x="157" y="549"/>
                    </a:lnTo>
                    <a:lnTo>
                      <a:pt x="659" y="3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3" name="Google Shape;3933;p14"/>
              <p:cNvSpPr/>
              <p:nvPr/>
            </p:nvSpPr>
            <p:spPr>
              <a:xfrm>
                <a:off x="8222852" y="1110212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4" name="Google Shape;3934;p14"/>
              <p:cNvSpPr/>
              <p:nvPr/>
            </p:nvSpPr>
            <p:spPr>
              <a:xfrm>
                <a:off x="8272341" y="1058114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0" y="455"/>
                    </a:lnTo>
                    <a:lnTo>
                      <a:pt x="314" y="643"/>
                    </a:lnTo>
                    <a:lnTo>
                      <a:pt x="611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5" name="Google Shape;3935;p14"/>
              <p:cNvSpPr/>
              <p:nvPr/>
            </p:nvSpPr>
            <p:spPr>
              <a:xfrm>
                <a:off x="8309921" y="1006647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1" y="440"/>
                    </a:lnTo>
                    <a:lnTo>
                      <a:pt x="314" y="644"/>
                    </a:lnTo>
                    <a:lnTo>
                      <a:pt x="612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14"/>
              <p:cNvSpPr/>
              <p:nvPr/>
            </p:nvSpPr>
            <p:spPr>
              <a:xfrm>
                <a:off x="8336980" y="949289"/>
                <a:ext cx="22472" cy="26428"/>
              </a:xfrm>
              <a:custGeom>
                <a:rect b="b" l="l" r="r" t="t"/>
                <a:pathLst>
                  <a:path extrusionOk="0" h="628" w="534">
                    <a:moveTo>
                      <a:pt x="188" y="0"/>
                    </a:moveTo>
                    <a:lnTo>
                      <a:pt x="0" y="518"/>
                    </a:lnTo>
                    <a:lnTo>
                      <a:pt x="345" y="627"/>
                    </a:lnTo>
                    <a:lnTo>
                      <a:pt x="533" y="11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14"/>
              <p:cNvSpPr/>
              <p:nvPr/>
            </p:nvSpPr>
            <p:spPr>
              <a:xfrm>
                <a:off x="8351498" y="894539"/>
                <a:ext cx="18474" cy="24450"/>
              </a:xfrm>
              <a:custGeom>
                <a:rect b="b" l="l" r="r" t="t"/>
                <a:pathLst>
                  <a:path extrusionOk="0" h="581" w="439">
                    <a:moveTo>
                      <a:pt x="94" y="0"/>
                    </a:moveTo>
                    <a:lnTo>
                      <a:pt x="0" y="533"/>
                    </a:lnTo>
                    <a:lnTo>
                      <a:pt x="361" y="580"/>
                    </a:lnTo>
                    <a:lnTo>
                      <a:pt x="439" y="4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14"/>
              <p:cNvSpPr/>
              <p:nvPr/>
            </p:nvSpPr>
            <p:spPr>
              <a:xfrm>
                <a:off x="8358063" y="833856"/>
                <a:ext cx="16538" cy="24450"/>
              </a:xfrm>
              <a:custGeom>
                <a:rect b="b" l="l" r="r" t="t"/>
                <a:pathLst>
                  <a:path extrusionOk="0" h="581" w="393">
                    <a:moveTo>
                      <a:pt x="361" y="0"/>
                    </a:moveTo>
                    <a:lnTo>
                      <a:pt x="1" y="32"/>
                    </a:lnTo>
                    <a:lnTo>
                      <a:pt x="32" y="580"/>
                    </a:lnTo>
                    <a:lnTo>
                      <a:pt x="393" y="54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14"/>
              <p:cNvSpPr/>
              <p:nvPr/>
            </p:nvSpPr>
            <p:spPr>
              <a:xfrm>
                <a:off x="8345565" y="768544"/>
                <a:ext cx="21125" cy="26428"/>
              </a:xfrm>
              <a:custGeom>
                <a:rect b="b" l="l" r="r" t="t"/>
                <a:pathLst>
                  <a:path extrusionOk="0" h="628" w="502">
                    <a:moveTo>
                      <a:pt x="345" y="1"/>
                    </a:moveTo>
                    <a:lnTo>
                      <a:pt x="0" y="110"/>
                    </a:lnTo>
                    <a:lnTo>
                      <a:pt x="157" y="628"/>
                    </a:lnTo>
                    <a:lnTo>
                      <a:pt x="502" y="51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0" name="Google Shape;3940;p14"/>
              <p:cNvSpPr/>
              <p:nvPr/>
            </p:nvSpPr>
            <p:spPr>
              <a:xfrm>
                <a:off x="8327722" y="699276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46" y="1"/>
                    </a:moveTo>
                    <a:lnTo>
                      <a:pt x="1" y="95"/>
                    </a:lnTo>
                    <a:lnTo>
                      <a:pt x="158" y="628"/>
                    </a:lnTo>
                    <a:lnTo>
                      <a:pt x="502" y="51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1" name="Google Shape;3941;p14"/>
              <p:cNvSpPr/>
              <p:nvPr/>
            </p:nvSpPr>
            <p:spPr>
              <a:xfrm>
                <a:off x="8300705" y="636616"/>
                <a:ext cx="23777" cy="27774"/>
              </a:xfrm>
              <a:custGeom>
                <a:rect b="b" l="l" r="r" t="t"/>
                <a:pathLst>
                  <a:path extrusionOk="0" h="660" w="565">
                    <a:moveTo>
                      <a:pt x="329" y="1"/>
                    </a:moveTo>
                    <a:lnTo>
                      <a:pt x="0" y="173"/>
                    </a:lnTo>
                    <a:lnTo>
                      <a:pt x="251" y="659"/>
                    </a:lnTo>
                    <a:lnTo>
                      <a:pt x="564" y="487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2" name="Google Shape;3942;p14"/>
              <p:cNvSpPr/>
              <p:nvPr/>
            </p:nvSpPr>
            <p:spPr>
              <a:xfrm>
                <a:off x="8270995" y="581235"/>
                <a:ext cx="23819" cy="27059"/>
              </a:xfrm>
              <a:custGeom>
                <a:rect b="b" l="l" r="r" t="t"/>
                <a:pathLst>
                  <a:path extrusionOk="0" h="643" w="566">
                    <a:moveTo>
                      <a:pt x="330" y="0"/>
                    </a:moveTo>
                    <a:lnTo>
                      <a:pt x="1" y="157"/>
                    </a:lnTo>
                    <a:lnTo>
                      <a:pt x="252" y="643"/>
                    </a:lnTo>
                    <a:lnTo>
                      <a:pt x="565" y="48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3" name="Google Shape;3943;p14"/>
              <p:cNvSpPr/>
              <p:nvPr/>
            </p:nvSpPr>
            <p:spPr>
              <a:xfrm>
                <a:off x="8241326" y="531073"/>
                <a:ext cx="23145" cy="27101"/>
              </a:xfrm>
              <a:custGeom>
                <a:rect b="b" l="l" r="r" t="t"/>
                <a:pathLst>
                  <a:path extrusionOk="0" h="644" w="550">
                    <a:moveTo>
                      <a:pt x="314" y="1"/>
                    </a:moveTo>
                    <a:lnTo>
                      <a:pt x="1" y="158"/>
                    </a:lnTo>
                    <a:lnTo>
                      <a:pt x="236" y="643"/>
                    </a:lnTo>
                    <a:lnTo>
                      <a:pt x="549" y="47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4" name="Google Shape;3944;p14"/>
              <p:cNvSpPr/>
              <p:nvPr/>
            </p:nvSpPr>
            <p:spPr>
              <a:xfrm>
                <a:off x="8209680" y="484235"/>
                <a:ext cx="24450" cy="27774"/>
              </a:xfrm>
              <a:custGeom>
                <a:rect b="b" l="l" r="r" t="t"/>
                <a:pathLst>
                  <a:path extrusionOk="0" h="660" w="581">
                    <a:moveTo>
                      <a:pt x="298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80" y="45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5" name="Google Shape;3945;p14"/>
              <p:cNvSpPr/>
              <p:nvPr/>
            </p:nvSpPr>
            <p:spPr>
              <a:xfrm>
                <a:off x="8174037" y="438744"/>
                <a:ext cx="24450" cy="27732"/>
              </a:xfrm>
              <a:custGeom>
                <a:rect b="b" l="l" r="r" t="t"/>
                <a:pathLst>
                  <a:path extrusionOk="0" h="659" w="581">
                    <a:moveTo>
                      <a:pt x="299" y="0"/>
                    </a:moveTo>
                    <a:lnTo>
                      <a:pt x="1" y="204"/>
                    </a:lnTo>
                    <a:lnTo>
                      <a:pt x="283" y="659"/>
                    </a:lnTo>
                    <a:lnTo>
                      <a:pt x="581" y="47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6" name="Google Shape;3946;p14"/>
              <p:cNvSpPr/>
              <p:nvPr/>
            </p:nvSpPr>
            <p:spPr>
              <a:xfrm>
                <a:off x="8138435" y="395188"/>
                <a:ext cx="25081" cy="27774"/>
              </a:xfrm>
              <a:custGeom>
                <a:rect b="b" l="l" r="r" t="t"/>
                <a:pathLst>
                  <a:path extrusionOk="0" h="660" w="596">
                    <a:moveTo>
                      <a:pt x="314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96" y="45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7" name="Google Shape;3947;p14"/>
              <p:cNvSpPr/>
              <p:nvPr/>
            </p:nvSpPr>
            <p:spPr>
              <a:xfrm>
                <a:off x="8097531" y="356935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220" y="1"/>
                    </a:moveTo>
                    <a:lnTo>
                      <a:pt x="1" y="283"/>
                    </a:lnTo>
                    <a:lnTo>
                      <a:pt x="408" y="628"/>
                    </a:lnTo>
                    <a:lnTo>
                      <a:pt x="643" y="346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8" name="Google Shape;3948;p14"/>
              <p:cNvSpPr/>
              <p:nvPr/>
            </p:nvSpPr>
            <p:spPr>
              <a:xfrm>
                <a:off x="8053344" y="326594"/>
                <a:ext cx="27059" cy="27101"/>
              </a:xfrm>
              <a:custGeom>
                <a:rect b="b" l="l" r="r" t="t"/>
                <a:pathLst>
                  <a:path extrusionOk="0" h="644" w="643">
                    <a:moveTo>
                      <a:pt x="235" y="1"/>
                    </a:moveTo>
                    <a:lnTo>
                      <a:pt x="0" y="283"/>
                    </a:lnTo>
                    <a:lnTo>
                      <a:pt x="424" y="643"/>
                    </a:lnTo>
                    <a:lnTo>
                      <a:pt x="643" y="361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9" name="Google Shape;3949;p14"/>
              <p:cNvSpPr/>
              <p:nvPr/>
            </p:nvSpPr>
            <p:spPr>
              <a:xfrm>
                <a:off x="7998595" y="304837"/>
                <a:ext cx="26428" cy="23145"/>
              </a:xfrm>
              <a:custGeom>
                <a:rect b="b" l="l" r="r" t="t"/>
                <a:pathLst>
                  <a:path extrusionOk="0" h="550" w="628">
                    <a:moveTo>
                      <a:pt x="141" y="1"/>
                    </a:moveTo>
                    <a:lnTo>
                      <a:pt x="0" y="330"/>
                    </a:lnTo>
                    <a:lnTo>
                      <a:pt x="486" y="549"/>
                    </a:lnTo>
                    <a:lnTo>
                      <a:pt x="627" y="220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4"/>
              <p:cNvSpPr/>
              <p:nvPr/>
            </p:nvSpPr>
            <p:spPr>
              <a:xfrm>
                <a:off x="7940563" y="29099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4" y="0"/>
                    </a:moveTo>
                    <a:lnTo>
                      <a:pt x="0" y="345"/>
                    </a:lnTo>
                    <a:lnTo>
                      <a:pt x="533" y="486"/>
                    </a:lnTo>
                    <a:lnTo>
                      <a:pt x="611" y="12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4"/>
              <p:cNvSpPr/>
              <p:nvPr/>
            </p:nvSpPr>
            <p:spPr>
              <a:xfrm>
                <a:off x="7868644" y="287036"/>
                <a:ext cx="23145" cy="15192"/>
              </a:xfrm>
              <a:custGeom>
                <a:rect b="b" l="l" r="r" t="t"/>
                <a:pathLst>
                  <a:path extrusionOk="0" h="361" w="550">
                    <a:moveTo>
                      <a:pt x="1" y="0"/>
                    </a:moveTo>
                    <a:lnTo>
                      <a:pt x="1" y="361"/>
                    </a:lnTo>
                    <a:lnTo>
                      <a:pt x="549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4"/>
              <p:cNvSpPr/>
              <p:nvPr/>
            </p:nvSpPr>
            <p:spPr>
              <a:xfrm>
                <a:off x="7802027" y="291665"/>
                <a:ext cx="25754" cy="18474"/>
              </a:xfrm>
              <a:custGeom>
                <a:rect b="b" l="l" r="r" t="t"/>
                <a:pathLst>
                  <a:path extrusionOk="0" h="439" w="612">
                    <a:moveTo>
                      <a:pt x="533" y="0"/>
                    </a:moveTo>
                    <a:lnTo>
                      <a:pt x="0" y="94"/>
                    </a:lnTo>
                    <a:lnTo>
                      <a:pt x="79" y="439"/>
                    </a:lnTo>
                    <a:lnTo>
                      <a:pt x="612" y="345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4"/>
              <p:cNvSpPr/>
              <p:nvPr/>
            </p:nvSpPr>
            <p:spPr>
              <a:xfrm>
                <a:off x="7734064" y="305510"/>
                <a:ext cx="27101" cy="21799"/>
              </a:xfrm>
              <a:custGeom>
                <a:rect b="b" l="l" r="r" t="t"/>
                <a:pathLst>
                  <a:path extrusionOk="0" h="518" w="644">
                    <a:moveTo>
                      <a:pt x="518" y="0"/>
                    </a:moveTo>
                    <a:lnTo>
                      <a:pt x="1" y="188"/>
                    </a:lnTo>
                    <a:lnTo>
                      <a:pt x="126" y="517"/>
                    </a:lnTo>
                    <a:lnTo>
                      <a:pt x="644" y="329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4"/>
              <p:cNvSpPr/>
              <p:nvPr/>
            </p:nvSpPr>
            <p:spPr>
              <a:xfrm>
                <a:off x="7687268" y="327940"/>
                <a:ext cx="27059" cy="21799"/>
              </a:xfrm>
              <a:custGeom>
                <a:rect b="b" l="l" r="r" t="t"/>
                <a:pathLst>
                  <a:path extrusionOk="0" h="518" w="643">
                    <a:moveTo>
                      <a:pt x="502" y="0"/>
                    </a:moveTo>
                    <a:lnTo>
                      <a:pt x="0" y="188"/>
                    </a:lnTo>
                    <a:lnTo>
                      <a:pt x="125" y="517"/>
                    </a:lnTo>
                    <a:lnTo>
                      <a:pt x="643" y="32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4"/>
              <p:cNvSpPr/>
              <p:nvPr/>
            </p:nvSpPr>
            <p:spPr>
              <a:xfrm>
                <a:off x="7646364" y="347719"/>
                <a:ext cx="27059" cy="23103"/>
              </a:xfrm>
              <a:custGeom>
                <a:rect b="b" l="l" r="r" t="t"/>
                <a:pathLst>
                  <a:path extrusionOk="0" h="549" w="643">
                    <a:moveTo>
                      <a:pt x="486" y="0"/>
                    </a:moveTo>
                    <a:lnTo>
                      <a:pt x="0" y="235"/>
                    </a:lnTo>
                    <a:lnTo>
                      <a:pt x="157" y="549"/>
                    </a:lnTo>
                    <a:lnTo>
                      <a:pt x="643" y="31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4"/>
              <p:cNvSpPr/>
              <p:nvPr/>
            </p:nvSpPr>
            <p:spPr>
              <a:xfrm>
                <a:off x="7600831" y="376756"/>
                <a:ext cx="27774" cy="24408"/>
              </a:xfrm>
              <a:custGeom>
                <a:rect b="b" l="l" r="r" t="t"/>
                <a:pathLst>
                  <a:path extrusionOk="0" h="580" w="660">
                    <a:moveTo>
                      <a:pt x="471" y="0"/>
                    </a:moveTo>
                    <a:lnTo>
                      <a:pt x="1" y="282"/>
                    </a:lnTo>
                    <a:lnTo>
                      <a:pt x="189" y="580"/>
                    </a:lnTo>
                    <a:lnTo>
                      <a:pt x="659" y="29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7" name="Google Shape;3957;p14"/>
              <p:cNvSpPr/>
              <p:nvPr/>
            </p:nvSpPr>
            <p:spPr>
              <a:xfrm>
                <a:off x="7552015" y="541635"/>
                <a:ext cx="27101" cy="28406"/>
              </a:xfrm>
              <a:custGeom>
                <a:rect b="b" l="l" r="r" t="t"/>
                <a:pathLst>
                  <a:path extrusionOk="0" h="675" w="644">
                    <a:moveTo>
                      <a:pt x="314" y="1"/>
                    </a:moveTo>
                    <a:lnTo>
                      <a:pt x="1" y="236"/>
                    </a:lnTo>
                    <a:lnTo>
                      <a:pt x="330" y="675"/>
                    </a:lnTo>
                    <a:lnTo>
                      <a:pt x="643" y="42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8" name="Google Shape;3958;p14"/>
              <p:cNvSpPr/>
              <p:nvPr/>
            </p:nvSpPr>
            <p:spPr>
              <a:xfrm>
                <a:off x="7532910" y="500100"/>
                <a:ext cx="23103" cy="26428"/>
              </a:xfrm>
              <a:custGeom>
                <a:rect b="b" l="l" r="r" t="t"/>
                <a:pathLst>
                  <a:path extrusionOk="0" h="628" w="549">
                    <a:moveTo>
                      <a:pt x="392" y="0"/>
                    </a:moveTo>
                    <a:lnTo>
                      <a:pt x="0" y="110"/>
                    </a:lnTo>
                    <a:lnTo>
                      <a:pt x="157" y="627"/>
                    </a:lnTo>
                    <a:lnTo>
                      <a:pt x="549" y="517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4"/>
              <p:cNvSpPr/>
              <p:nvPr/>
            </p:nvSpPr>
            <p:spPr>
              <a:xfrm>
                <a:off x="7531563" y="455871"/>
                <a:ext cx="25123" cy="27774"/>
              </a:xfrm>
              <a:custGeom>
                <a:rect b="b" l="l" r="r" t="t"/>
                <a:pathLst>
                  <a:path extrusionOk="0" h="660" w="597">
                    <a:moveTo>
                      <a:pt x="236" y="1"/>
                    </a:moveTo>
                    <a:lnTo>
                      <a:pt x="1" y="503"/>
                    </a:lnTo>
                    <a:lnTo>
                      <a:pt x="361" y="659"/>
                    </a:lnTo>
                    <a:lnTo>
                      <a:pt x="597" y="173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4"/>
              <p:cNvSpPr/>
              <p:nvPr/>
            </p:nvSpPr>
            <p:spPr>
              <a:xfrm>
                <a:off x="7553362" y="413662"/>
                <a:ext cx="28406" cy="28406"/>
              </a:xfrm>
              <a:custGeom>
                <a:rect b="b" l="l" r="r" t="t"/>
                <a:pathLst>
                  <a:path extrusionOk="0" h="675" w="675">
                    <a:moveTo>
                      <a:pt x="376" y="1"/>
                    </a:moveTo>
                    <a:lnTo>
                      <a:pt x="0" y="393"/>
                    </a:lnTo>
                    <a:lnTo>
                      <a:pt x="298" y="675"/>
                    </a:lnTo>
                    <a:lnTo>
                      <a:pt x="674" y="26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61" name="Google Shape;3961;p14"/>
            <p:cNvSpPr/>
            <p:nvPr/>
          </p:nvSpPr>
          <p:spPr>
            <a:xfrm>
              <a:off x="7550711" y="968394"/>
              <a:ext cx="600938" cy="194926"/>
            </a:xfrm>
            <a:custGeom>
              <a:rect b="b" l="l" r="r" t="t"/>
              <a:pathLst>
                <a:path extrusionOk="0" h="4632" w="14280">
                  <a:moveTo>
                    <a:pt x="0" y="1"/>
                  </a:moveTo>
                  <a:lnTo>
                    <a:pt x="0" y="1"/>
                  </a:lnTo>
                  <a:cubicBezTo>
                    <a:pt x="941" y="926"/>
                    <a:pt x="2947" y="1992"/>
                    <a:pt x="6302" y="3418"/>
                  </a:cubicBezTo>
                  <a:cubicBezTo>
                    <a:pt x="8147" y="4203"/>
                    <a:pt x="10291" y="4632"/>
                    <a:pt x="11884" y="4632"/>
                  </a:cubicBezTo>
                  <a:cubicBezTo>
                    <a:pt x="13186" y="4632"/>
                    <a:pt x="14118" y="4345"/>
                    <a:pt x="14217" y="3731"/>
                  </a:cubicBezTo>
                  <a:cubicBezTo>
                    <a:pt x="14280" y="3308"/>
                    <a:pt x="13966" y="2619"/>
                    <a:pt x="13465" y="1882"/>
                  </a:cubicBezTo>
                  <a:cubicBezTo>
                    <a:pt x="12511" y="2138"/>
                    <a:pt x="11331" y="2272"/>
                    <a:pt x="10010" y="2272"/>
                  </a:cubicBezTo>
                  <a:cubicBezTo>
                    <a:pt x="8748" y="2272"/>
                    <a:pt x="7357" y="2150"/>
                    <a:pt x="5910" y="1897"/>
                  </a:cubicBezTo>
                  <a:cubicBezTo>
                    <a:pt x="3590" y="1474"/>
                    <a:pt x="1537" y="80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14"/>
            <p:cNvSpPr/>
            <p:nvPr/>
          </p:nvSpPr>
          <p:spPr>
            <a:xfrm>
              <a:off x="7553067" y="399986"/>
              <a:ext cx="392798" cy="259775"/>
            </a:xfrm>
            <a:custGeom>
              <a:rect b="b" l="l" r="r" t="t"/>
              <a:pathLst>
                <a:path extrusionOk="0" h="6173" w="9334">
                  <a:moveTo>
                    <a:pt x="2848" y="1"/>
                  </a:moveTo>
                  <a:cubicBezTo>
                    <a:pt x="1753" y="1"/>
                    <a:pt x="0" y="1413"/>
                    <a:pt x="509" y="2865"/>
                  </a:cubicBezTo>
                  <a:cubicBezTo>
                    <a:pt x="838" y="3774"/>
                    <a:pt x="2609" y="4824"/>
                    <a:pt x="4615" y="6172"/>
                  </a:cubicBezTo>
                  <a:cubicBezTo>
                    <a:pt x="6010" y="6016"/>
                    <a:pt x="7515" y="5733"/>
                    <a:pt x="9051" y="5310"/>
                  </a:cubicBezTo>
                  <a:cubicBezTo>
                    <a:pt x="9145" y="5279"/>
                    <a:pt x="9239" y="5263"/>
                    <a:pt x="9333" y="5232"/>
                  </a:cubicBezTo>
                  <a:cubicBezTo>
                    <a:pt x="6716" y="2677"/>
                    <a:pt x="3769" y="200"/>
                    <a:pt x="3095" y="28"/>
                  </a:cubicBezTo>
                  <a:cubicBezTo>
                    <a:pt x="3018" y="10"/>
                    <a:pt x="2935" y="1"/>
                    <a:pt x="2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4"/>
            <p:cNvSpPr/>
            <p:nvPr/>
          </p:nvSpPr>
          <p:spPr>
            <a:xfrm>
              <a:off x="7701282" y="337956"/>
              <a:ext cx="393640" cy="275640"/>
            </a:xfrm>
            <a:custGeom>
              <a:rect b="b" l="l" r="r" t="t"/>
              <a:pathLst>
                <a:path extrusionOk="0" h="6550" w="935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6156" y="6330"/>
                    <a:pt x="6266" y="6439"/>
                    <a:pt x="6360" y="6549"/>
                  </a:cubicBezTo>
                  <a:cubicBezTo>
                    <a:pt x="7426" y="6236"/>
                    <a:pt x="8429" y="5875"/>
                    <a:pt x="9354" y="5499"/>
                  </a:cubicBezTo>
                  <a:cubicBezTo>
                    <a:pt x="7269" y="3007"/>
                    <a:pt x="4824" y="499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4"/>
            <p:cNvSpPr/>
            <p:nvPr/>
          </p:nvSpPr>
          <p:spPr>
            <a:xfrm>
              <a:off x="7905761" y="325542"/>
              <a:ext cx="300637" cy="235914"/>
            </a:xfrm>
            <a:custGeom>
              <a:rect b="b" l="l" r="r" t="t"/>
              <a:pathLst>
                <a:path extrusionOk="0" h="5606" w="7144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053" y="3364"/>
                    <a:pt x="4902" y="5606"/>
                  </a:cubicBezTo>
                  <a:cubicBezTo>
                    <a:pt x="5717" y="5261"/>
                    <a:pt x="6470" y="4885"/>
                    <a:pt x="7144" y="4493"/>
                  </a:cubicBezTo>
                  <a:cubicBezTo>
                    <a:pt x="5733" y="2565"/>
                    <a:pt x="4275" y="1170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4"/>
            <p:cNvSpPr/>
            <p:nvPr/>
          </p:nvSpPr>
          <p:spPr>
            <a:xfrm>
              <a:off x="8154931" y="905733"/>
              <a:ext cx="186047" cy="187393"/>
            </a:xfrm>
            <a:custGeom>
              <a:rect b="b" l="l" r="r" t="t"/>
              <a:pathLst>
                <a:path extrusionOk="0" h="4453" w="4421">
                  <a:moveTo>
                    <a:pt x="4420" y="1"/>
                  </a:moveTo>
                  <a:cubicBezTo>
                    <a:pt x="3684" y="847"/>
                    <a:pt x="2524" y="1741"/>
                    <a:pt x="1129" y="2446"/>
                  </a:cubicBezTo>
                  <a:cubicBezTo>
                    <a:pt x="753" y="2650"/>
                    <a:pt x="361" y="2807"/>
                    <a:pt x="0" y="2963"/>
                  </a:cubicBezTo>
                  <a:cubicBezTo>
                    <a:pt x="502" y="3763"/>
                    <a:pt x="1050" y="4452"/>
                    <a:pt x="1254" y="4452"/>
                  </a:cubicBezTo>
                  <a:cubicBezTo>
                    <a:pt x="2555" y="4452"/>
                    <a:pt x="3997" y="2023"/>
                    <a:pt x="44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4"/>
            <p:cNvSpPr/>
            <p:nvPr/>
          </p:nvSpPr>
          <p:spPr>
            <a:xfrm>
              <a:off x="7867886" y="911667"/>
              <a:ext cx="167025" cy="56096"/>
            </a:xfrm>
            <a:custGeom>
              <a:rect b="b" l="l" r="r" t="t"/>
              <a:pathLst>
                <a:path extrusionOk="0" h="1333" w="3969">
                  <a:moveTo>
                    <a:pt x="1853" y="1"/>
                  </a:moveTo>
                  <a:cubicBezTo>
                    <a:pt x="1367" y="1"/>
                    <a:pt x="435" y="120"/>
                    <a:pt x="254" y="314"/>
                  </a:cubicBezTo>
                  <a:cubicBezTo>
                    <a:pt x="1" y="609"/>
                    <a:pt x="2909" y="1333"/>
                    <a:pt x="3639" y="1333"/>
                  </a:cubicBezTo>
                  <a:cubicBezTo>
                    <a:pt x="3723" y="1333"/>
                    <a:pt x="3778" y="1323"/>
                    <a:pt x="3796" y="1302"/>
                  </a:cubicBezTo>
                  <a:cubicBezTo>
                    <a:pt x="3968" y="1082"/>
                    <a:pt x="2370" y="79"/>
                    <a:pt x="2088" y="17"/>
                  </a:cubicBezTo>
                  <a:cubicBezTo>
                    <a:pt x="2036" y="6"/>
                    <a:pt x="1954" y="1"/>
                    <a:pt x="185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4"/>
            <p:cNvSpPr/>
            <p:nvPr/>
          </p:nvSpPr>
          <p:spPr>
            <a:xfrm>
              <a:off x="7524998" y="903292"/>
              <a:ext cx="275767" cy="58873"/>
            </a:xfrm>
            <a:custGeom>
              <a:rect b="b" l="l" r="r" t="t"/>
              <a:pathLst>
                <a:path extrusionOk="0" h="1399" w="6553">
                  <a:moveTo>
                    <a:pt x="1340" y="0"/>
                  </a:moveTo>
                  <a:cubicBezTo>
                    <a:pt x="831" y="0"/>
                    <a:pt x="466" y="22"/>
                    <a:pt x="376" y="75"/>
                  </a:cubicBezTo>
                  <a:cubicBezTo>
                    <a:pt x="0" y="310"/>
                    <a:pt x="894" y="1297"/>
                    <a:pt x="1066" y="1375"/>
                  </a:cubicBezTo>
                  <a:cubicBezTo>
                    <a:pt x="1095" y="1391"/>
                    <a:pt x="1126" y="1399"/>
                    <a:pt x="1160" y="1399"/>
                  </a:cubicBezTo>
                  <a:cubicBezTo>
                    <a:pt x="1462" y="1399"/>
                    <a:pt x="1992" y="835"/>
                    <a:pt x="2978" y="764"/>
                  </a:cubicBezTo>
                  <a:cubicBezTo>
                    <a:pt x="4687" y="654"/>
                    <a:pt x="6552" y="545"/>
                    <a:pt x="6364" y="419"/>
                  </a:cubicBezTo>
                  <a:cubicBezTo>
                    <a:pt x="6101" y="228"/>
                    <a:pt x="2975" y="0"/>
                    <a:pt x="134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4"/>
            <p:cNvSpPr/>
            <p:nvPr/>
          </p:nvSpPr>
          <p:spPr>
            <a:xfrm>
              <a:off x="8118824" y="803262"/>
              <a:ext cx="200397" cy="185710"/>
            </a:xfrm>
            <a:custGeom>
              <a:rect b="b" l="l" r="r" t="t"/>
              <a:pathLst>
                <a:path extrusionOk="0" h="4413" w="4762">
                  <a:moveTo>
                    <a:pt x="4533" y="0"/>
                  </a:moveTo>
                  <a:cubicBezTo>
                    <a:pt x="4150" y="0"/>
                    <a:pt x="460" y="2725"/>
                    <a:pt x="231" y="3000"/>
                  </a:cubicBezTo>
                  <a:cubicBezTo>
                    <a:pt x="1" y="3277"/>
                    <a:pt x="313" y="4412"/>
                    <a:pt x="650" y="4412"/>
                  </a:cubicBezTo>
                  <a:cubicBezTo>
                    <a:pt x="657" y="4412"/>
                    <a:pt x="663" y="4412"/>
                    <a:pt x="670" y="4411"/>
                  </a:cubicBezTo>
                  <a:cubicBezTo>
                    <a:pt x="1125" y="4348"/>
                    <a:pt x="1501" y="3188"/>
                    <a:pt x="1673" y="2890"/>
                  </a:cubicBezTo>
                  <a:cubicBezTo>
                    <a:pt x="1830" y="2608"/>
                    <a:pt x="4761" y="163"/>
                    <a:pt x="4557" y="6"/>
                  </a:cubicBezTo>
                  <a:cubicBezTo>
                    <a:pt x="4552" y="2"/>
                    <a:pt x="4544" y="0"/>
                    <a:pt x="4533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4"/>
            <p:cNvSpPr/>
            <p:nvPr/>
          </p:nvSpPr>
          <p:spPr>
            <a:xfrm>
              <a:off x="7563882" y="406803"/>
              <a:ext cx="149814" cy="136095"/>
            </a:xfrm>
            <a:custGeom>
              <a:rect b="b" l="l" r="r" t="t"/>
              <a:pathLst>
                <a:path extrusionOk="0" h="3234" w="3560">
                  <a:moveTo>
                    <a:pt x="2522" y="1"/>
                  </a:moveTo>
                  <a:cubicBezTo>
                    <a:pt x="2146" y="1"/>
                    <a:pt x="1678" y="153"/>
                    <a:pt x="1145" y="634"/>
                  </a:cubicBezTo>
                  <a:cubicBezTo>
                    <a:pt x="1" y="1653"/>
                    <a:pt x="283" y="2750"/>
                    <a:pt x="800" y="3205"/>
                  </a:cubicBezTo>
                  <a:cubicBezTo>
                    <a:pt x="821" y="3224"/>
                    <a:pt x="839" y="3233"/>
                    <a:pt x="854" y="3233"/>
                  </a:cubicBezTo>
                  <a:cubicBezTo>
                    <a:pt x="1035" y="3233"/>
                    <a:pt x="889" y="1939"/>
                    <a:pt x="1757" y="1245"/>
                  </a:cubicBezTo>
                  <a:cubicBezTo>
                    <a:pt x="2587" y="587"/>
                    <a:pt x="3559" y="509"/>
                    <a:pt x="3481" y="415"/>
                  </a:cubicBezTo>
                  <a:cubicBezTo>
                    <a:pt x="3398" y="304"/>
                    <a:pt x="3052" y="1"/>
                    <a:pt x="252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4"/>
            <p:cNvSpPr/>
            <p:nvPr/>
          </p:nvSpPr>
          <p:spPr>
            <a:xfrm>
              <a:off x="7722197" y="344437"/>
              <a:ext cx="178598" cy="61483"/>
            </a:xfrm>
            <a:custGeom>
              <a:rect b="b" l="l" r="r" t="t"/>
              <a:pathLst>
                <a:path extrusionOk="0" h="1461" w="4244">
                  <a:moveTo>
                    <a:pt x="2365" y="0"/>
                  </a:moveTo>
                  <a:cubicBezTo>
                    <a:pt x="2106" y="0"/>
                    <a:pt x="1816" y="24"/>
                    <a:pt x="1490" y="78"/>
                  </a:cubicBezTo>
                  <a:cubicBezTo>
                    <a:pt x="1" y="329"/>
                    <a:pt x="16" y="972"/>
                    <a:pt x="346" y="1379"/>
                  </a:cubicBezTo>
                  <a:cubicBezTo>
                    <a:pt x="393" y="1436"/>
                    <a:pt x="452" y="1460"/>
                    <a:pt x="525" y="1460"/>
                  </a:cubicBezTo>
                  <a:cubicBezTo>
                    <a:pt x="819" y="1460"/>
                    <a:pt x="1346" y="1069"/>
                    <a:pt x="2274" y="768"/>
                  </a:cubicBezTo>
                  <a:cubicBezTo>
                    <a:pt x="2606" y="663"/>
                    <a:pt x="2947" y="630"/>
                    <a:pt x="3249" y="630"/>
                  </a:cubicBezTo>
                  <a:cubicBezTo>
                    <a:pt x="3746" y="630"/>
                    <a:pt x="4139" y="718"/>
                    <a:pt x="4222" y="718"/>
                  </a:cubicBezTo>
                  <a:cubicBezTo>
                    <a:pt x="4239" y="718"/>
                    <a:pt x="4243" y="714"/>
                    <a:pt x="4233" y="705"/>
                  </a:cubicBezTo>
                  <a:cubicBezTo>
                    <a:pt x="3839" y="324"/>
                    <a:pt x="3310" y="0"/>
                    <a:pt x="236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14"/>
            <p:cNvSpPr/>
            <p:nvPr/>
          </p:nvSpPr>
          <p:spPr>
            <a:xfrm>
              <a:off x="7919858" y="334842"/>
              <a:ext cx="169130" cy="58958"/>
            </a:xfrm>
            <a:custGeom>
              <a:rect b="b" l="l" r="r" t="t"/>
              <a:pathLst>
                <a:path extrusionOk="0" h="1401" w="4019">
                  <a:moveTo>
                    <a:pt x="673" y="1"/>
                  </a:moveTo>
                  <a:cubicBezTo>
                    <a:pt x="1" y="1"/>
                    <a:pt x="106" y="290"/>
                    <a:pt x="382" y="730"/>
                  </a:cubicBezTo>
                  <a:cubicBezTo>
                    <a:pt x="538" y="973"/>
                    <a:pt x="845" y="1029"/>
                    <a:pt x="1246" y="1029"/>
                  </a:cubicBezTo>
                  <a:cubicBezTo>
                    <a:pt x="1491" y="1029"/>
                    <a:pt x="1772" y="1008"/>
                    <a:pt x="2075" y="996"/>
                  </a:cubicBezTo>
                  <a:cubicBezTo>
                    <a:pt x="2081" y="996"/>
                    <a:pt x="2086" y="996"/>
                    <a:pt x="2092" y="996"/>
                  </a:cubicBezTo>
                  <a:cubicBezTo>
                    <a:pt x="2460" y="996"/>
                    <a:pt x="3736" y="1400"/>
                    <a:pt x="3972" y="1400"/>
                  </a:cubicBezTo>
                  <a:cubicBezTo>
                    <a:pt x="4006" y="1400"/>
                    <a:pt x="4019" y="1392"/>
                    <a:pt x="4003" y="1372"/>
                  </a:cubicBezTo>
                  <a:cubicBezTo>
                    <a:pt x="3345" y="526"/>
                    <a:pt x="1934" y="134"/>
                    <a:pt x="1323" y="56"/>
                  </a:cubicBezTo>
                  <a:cubicBezTo>
                    <a:pt x="1053" y="18"/>
                    <a:pt x="839" y="1"/>
                    <a:pt x="67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14"/>
            <p:cNvSpPr/>
            <p:nvPr/>
          </p:nvSpPr>
          <p:spPr>
            <a:xfrm>
              <a:off x="8172732" y="958673"/>
              <a:ext cx="374703" cy="307286"/>
            </a:xfrm>
            <a:custGeom>
              <a:rect b="b" l="l" r="r" t="t"/>
              <a:pathLst>
                <a:path extrusionOk="0" h="7302" w="8904">
                  <a:moveTo>
                    <a:pt x="5820" y="1"/>
                  </a:moveTo>
                  <a:cubicBezTo>
                    <a:pt x="4732" y="1"/>
                    <a:pt x="3558" y="4123"/>
                    <a:pt x="0" y="6078"/>
                  </a:cubicBezTo>
                  <a:lnTo>
                    <a:pt x="1019" y="7301"/>
                  </a:lnTo>
                  <a:cubicBezTo>
                    <a:pt x="1019" y="7301"/>
                    <a:pt x="8903" y="4589"/>
                    <a:pt x="6490" y="561"/>
                  </a:cubicBezTo>
                  <a:cubicBezTo>
                    <a:pt x="6257" y="170"/>
                    <a:pt x="6040" y="1"/>
                    <a:pt x="58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14"/>
            <p:cNvSpPr/>
            <p:nvPr/>
          </p:nvSpPr>
          <p:spPr>
            <a:xfrm>
              <a:off x="8400945" y="1002565"/>
              <a:ext cx="52814" cy="45870"/>
            </a:xfrm>
            <a:custGeom>
              <a:rect b="b" l="l" r="r" t="t"/>
              <a:pathLst>
                <a:path extrusionOk="0" h="1090" w="1255">
                  <a:moveTo>
                    <a:pt x="638" y="1"/>
                  </a:moveTo>
                  <a:cubicBezTo>
                    <a:pt x="589" y="1"/>
                    <a:pt x="538" y="7"/>
                    <a:pt x="487" y="20"/>
                  </a:cubicBezTo>
                  <a:cubicBezTo>
                    <a:pt x="189" y="114"/>
                    <a:pt x="1" y="411"/>
                    <a:pt x="79" y="694"/>
                  </a:cubicBezTo>
                  <a:cubicBezTo>
                    <a:pt x="144" y="940"/>
                    <a:pt x="370" y="1090"/>
                    <a:pt x="614" y="1090"/>
                  </a:cubicBezTo>
                  <a:cubicBezTo>
                    <a:pt x="665" y="1090"/>
                    <a:pt x="717" y="1083"/>
                    <a:pt x="769" y="1070"/>
                  </a:cubicBezTo>
                  <a:cubicBezTo>
                    <a:pt x="1082" y="991"/>
                    <a:pt x="1255" y="694"/>
                    <a:pt x="1176" y="396"/>
                  </a:cubicBezTo>
                  <a:cubicBezTo>
                    <a:pt x="1111" y="160"/>
                    <a:pt x="892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4" name="Google Shape;3974;p14"/>
          <p:cNvGrpSpPr/>
          <p:nvPr/>
        </p:nvGrpSpPr>
        <p:grpSpPr>
          <a:xfrm>
            <a:off x="4687258" y="4239896"/>
            <a:ext cx="538970" cy="475799"/>
            <a:chOff x="3503083" y="4268071"/>
            <a:chExt cx="538970" cy="475799"/>
          </a:xfrm>
        </p:grpSpPr>
        <p:sp>
          <p:nvSpPr>
            <p:cNvPr id="3975" name="Google Shape;3975;p14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76" name="Google Shape;3976;p14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3977" name="Google Shape;3977;p14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8" name="Google Shape;3978;p14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9" name="Google Shape;3979;p14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14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14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14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14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14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5" name="Google Shape;3985;p14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6" name="Google Shape;3986;p14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7" name="Google Shape;3987;p14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8" name="Google Shape;3988;p14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9" name="Google Shape;3989;p14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0" name="Google Shape;3990;p14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1" name="Google Shape;3991;p14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2" name="Google Shape;3992;p14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3" name="Google Shape;3993;p14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4" name="Google Shape;3994;p14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5" name="Google Shape;3995;p14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4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7" name="Google Shape;3997;p14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8" name="Google Shape;3998;p14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4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0" name="Google Shape;4000;p14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1" name="Google Shape;4001;p14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14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14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14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14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14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7" name="Google Shape;4007;p14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8" name="Google Shape;4008;p14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9" name="Google Shape;4009;p14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0" name="Google Shape;4010;p14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1" name="Google Shape;4011;p14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2" name="Google Shape;4012;p14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3" name="Google Shape;4013;p14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4" name="Google Shape;4014;p14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5" name="Google Shape;4015;p14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6" name="Google Shape;4016;p14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7" name="Google Shape;4017;p14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8" name="Google Shape;4018;p14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9" name="Google Shape;4019;p14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0" name="Google Shape;4020;p14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1" name="Google Shape;4021;p14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2" name="Google Shape;4022;p14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3" name="Google Shape;4023;p14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4" name="Google Shape;4024;p14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5" name="Google Shape;4025;p14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6" name="Google Shape;4026;p14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7" name="Google Shape;4027;p14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8" name="Google Shape;4028;p14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9" name="Google Shape;4029;p14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0" name="Google Shape;4030;p14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1" name="Google Shape;4031;p14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2" name="Google Shape;4032;p14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3" name="Google Shape;4033;p14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4" name="Google Shape;4034;p14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5" name="Google Shape;4035;p14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6" name="Google Shape;4036;p14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7" name="Google Shape;4037;p14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8" name="Google Shape;4038;p14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9" name="Google Shape;4039;p14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40" name="Google Shape;4040;p14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4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4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3" name="Google Shape;4043;p14"/>
          <p:cNvGrpSpPr/>
          <p:nvPr/>
        </p:nvGrpSpPr>
        <p:grpSpPr>
          <a:xfrm rot="-889676">
            <a:off x="-55268" y="70819"/>
            <a:ext cx="774445" cy="1697916"/>
            <a:chOff x="3350150" y="1475625"/>
            <a:chExt cx="433400" cy="950250"/>
          </a:xfrm>
        </p:grpSpPr>
        <p:sp>
          <p:nvSpPr>
            <p:cNvPr id="4044" name="Google Shape;4044;p14"/>
            <p:cNvSpPr/>
            <p:nvPr/>
          </p:nvSpPr>
          <p:spPr>
            <a:xfrm>
              <a:off x="3357200" y="1475625"/>
              <a:ext cx="367575" cy="50950"/>
            </a:xfrm>
            <a:custGeom>
              <a:rect b="b" l="l" r="r" t="t"/>
              <a:pathLst>
                <a:path extrusionOk="0" h="2038" w="14703">
                  <a:moveTo>
                    <a:pt x="7884" y="1"/>
                  </a:moveTo>
                  <a:cubicBezTo>
                    <a:pt x="5350" y="1"/>
                    <a:pt x="2744" y="471"/>
                    <a:pt x="0" y="1724"/>
                  </a:cubicBezTo>
                  <a:lnTo>
                    <a:pt x="63" y="2037"/>
                  </a:lnTo>
                  <a:lnTo>
                    <a:pt x="14703" y="1347"/>
                  </a:lnTo>
                  <a:lnTo>
                    <a:pt x="14703" y="940"/>
                  </a:lnTo>
                  <a:cubicBezTo>
                    <a:pt x="12457" y="394"/>
                    <a:pt x="10201" y="1"/>
                    <a:pt x="7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4"/>
            <p:cNvSpPr/>
            <p:nvPr/>
          </p:nvSpPr>
          <p:spPr>
            <a:xfrm>
              <a:off x="3364650" y="1485425"/>
              <a:ext cx="363650" cy="74450"/>
            </a:xfrm>
            <a:custGeom>
              <a:rect b="b" l="l" r="r" t="t"/>
              <a:pathLst>
                <a:path extrusionOk="0" h="2978" w="14546">
                  <a:moveTo>
                    <a:pt x="8348" y="0"/>
                  </a:moveTo>
                  <a:cubicBezTo>
                    <a:pt x="5797" y="0"/>
                    <a:pt x="3335" y="470"/>
                    <a:pt x="0" y="1457"/>
                  </a:cubicBezTo>
                  <a:lnTo>
                    <a:pt x="47" y="2977"/>
                  </a:lnTo>
                  <a:lnTo>
                    <a:pt x="14546" y="2366"/>
                  </a:lnTo>
                  <a:lnTo>
                    <a:pt x="14311" y="705"/>
                  </a:lnTo>
                  <a:cubicBezTo>
                    <a:pt x="12043" y="241"/>
                    <a:pt x="10172" y="0"/>
                    <a:pt x="8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4"/>
            <p:cNvSpPr/>
            <p:nvPr/>
          </p:nvSpPr>
          <p:spPr>
            <a:xfrm>
              <a:off x="3423425" y="2389425"/>
              <a:ext cx="50175" cy="35675"/>
            </a:xfrm>
            <a:custGeom>
              <a:rect b="b" l="l" r="r" t="t"/>
              <a:pathLst>
                <a:path extrusionOk="0" h="1427" w="2007">
                  <a:moveTo>
                    <a:pt x="2007" y="0"/>
                  </a:moveTo>
                  <a:lnTo>
                    <a:pt x="0" y="314"/>
                  </a:lnTo>
                  <a:lnTo>
                    <a:pt x="141" y="1395"/>
                  </a:lnTo>
                  <a:lnTo>
                    <a:pt x="1819" y="14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4"/>
            <p:cNvSpPr/>
            <p:nvPr/>
          </p:nvSpPr>
          <p:spPr>
            <a:xfrm>
              <a:off x="3718875" y="2394500"/>
              <a:ext cx="57625" cy="31375"/>
            </a:xfrm>
            <a:custGeom>
              <a:rect b="b" l="l" r="r" t="t"/>
              <a:pathLst>
                <a:path extrusionOk="0" h="1255" w="2305">
                  <a:moveTo>
                    <a:pt x="2305" y="1"/>
                  </a:moveTo>
                  <a:lnTo>
                    <a:pt x="1" y="63"/>
                  </a:lnTo>
                  <a:lnTo>
                    <a:pt x="236" y="1255"/>
                  </a:lnTo>
                  <a:lnTo>
                    <a:pt x="2305" y="119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4"/>
            <p:cNvSpPr/>
            <p:nvPr/>
          </p:nvSpPr>
          <p:spPr>
            <a:xfrm>
              <a:off x="3350150" y="1505250"/>
              <a:ext cx="433400" cy="908725"/>
            </a:xfrm>
            <a:custGeom>
              <a:rect b="b" l="l" r="r" t="t"/>
              <a:pathLst>
                <a:path extrusionOk="0" h="36349" w="17336">
                  <a:moveTo>
                    <a:pt x="9540" y="1"/>
                  </a:moveTo>
                  <a:cubicBezTo>
                    <a:pt x="5192" y="1"/>
                    <a:pt x="1588" y="979"/>
                    <a:pt x="455" y="1260"/>
                  </a:cubicBezTo>
                  <a:cubicBezTo>
                    <a:pt x="235" y="1307"/>
                    <a:pt x="79" y="1495"/>
                    <a:pt x="79" y="1714"/>
                  </a:cubicBezTo>
                  <a:cubicBezTo>
                    <a:pt x="0" y="4583"/>
                    <a:pt x="533" y="14943"/>
                    <a:pt x="988" y="19034"/>
                  </a:cubicBezTo>
                  <a:cubicBezTo>
                    <a:pt x="1285" y="21715"/>
                    <a:pt x="2367" y="32311"/>
                    <a:pt x="2665" y="35822"/>
                  </a:cubicBezTo>
                  <a:cubicBezTo>
                    <a:pt x="2681" y="36088"/>
                    <a:pt x="2900" y="36292"/>
                    <a:pt x="3166" y="36292"/>
                  </a:cubicBezTo>
                  <a:lnTo>
                    <a:pt x="4687" y="36292"/>
                  </a:lnTo>
                  <a:cubicBezTo>
                    <a:pt x="4906" y="36292"/>
                    <a:pt x="5094" y="36104"/>
                    <a:pt x="5110" y="35884"/>
                  </a:cubicBezTo>
                  <a:cubicBezTo>
                    <a:pt x="5361" y="32781"/>
                    <a:pt x="7289" y="12890"/>
                    <a:pt x="7289" y="10178"/>
                  </a:cubicBezTo>
                  <a:cubicBezTo>
                    <a:pt x="7289" y="9849"/>
                    <a:pt x="7640" y="9628"/>
                    <a:pt x="7988" y="9628"/>
                  </a:cubicBezTo>
                  <a:cubicBezTo>
                    <a:pt x="8285" y="9628"/>
                    <a:pt x="8580" y="9789"/>
                    <a:pt x="8652" y="10178"/>
                  </a:cubicBezTo>
                  <a:cubicBezTo>
                    <a:pt x="9060" y="12420"/>
                    <a:pt x="13841" y="32687"/>
                    <a:pt x="14530" y="35869"/>
                  </a:cubicBezTo>
                  <a:cubicBezTo>
                    <a:pt x="14577" y="36119"/>
                    <a:pt x="14781" y="36245"/>
                    <a:pt x="15032" y="36307"/>
                  </a:cubicBezTo>
                  <a:cubicBezTo>
                    <a:pt x="15128" y="36336"/>
                    <a:pt x="15268" y="36349"/>
                    <a:pt x="15431" y="36349"/>
                  </a:cubicBezTo>
                  <a:cubicBezTo>
                    <a:pt x="16067" y="36349"/>
                    <a:pt x="17061" y="36159"/>
                    <a:pt x="17211" y="36010"/>
                  </a:cubicBezTo>
                  <a:cubicBezTo>
                    <a:pt x="17289" y="35931"/>
                    <a:pt x="17336" y="35822"/>
                    <a:pt x="17320" y="35712"/>
                  </a:cubicBezTo>
                  <a:cubicBezTo>
                    <a:pt x="17242" y="31182"/>
                    <a:pt x="16035" y="13157"/>
                    <a:pt x="16035" y="11072"/>
                  </a:cubicBezTo>
                  <a:cubicBezTo>
                    <a:pt x="16035" y="5116"/>
                    <a:pt x="15627" y="2404"/>
                    <a:pt x="15486" y="1119"/>
                  </a:cubicBezTo>
                  <a:cubicBezTo>
                    <a:pt x="15455" y="852"/>
                    <a:pt x="15236" y="633"/>
                    <a:pt x="14969" y="570"/>
                  </a:cubicBezTo>
                  <a:cubicBezTo>
                    <a:pt x="13114" y="155"/>
                    <a:pt x="11268" y="1"/>
                    <a:pt x="9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4"/>
            <p:cNvSpPr/>
            <p:nvPr/>
          </p:nvSpPr>
          <p:spPr>
            <a:xfrm>
              <a:off x="3365425" y="1532800"/>
              <a:ext cx="70175" cy="879750"/>
            </a:xfrm>
            <a:custGeom>
              <a:rect b="b" l="l" r="r" t="t"/>
              <a:pathLst>
                <a:path extrusionOk="0" h="35190" w="2807">
                  <a:moveTo>
                    <a:pt x="424" y="1"/>
                  </a:moveTo>
                  <a:cubicBezTo>
                    <a:pt x="267" y="48"/>
                    <a:pt x="126" y="79"/>
                    <a:pt x="0" y="111"/>
                  </a:cubicBezTo>
                  <a:lnTo>
                    <a:pt x="2477" y="35174"/>
                  </a:lnTo>
                  <a:cubicBezTo>
                    <a:pt x="2508" y="35174"/>
                    <a:pt x="2540" y="35190"/>
                    <a:pt x="2555" y="35190"/>
                  </a:cubicBezTo>
                  <a:lnTo>
                    <a:pt x="2806" y="35190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4"/>
            <p:cNvSpPr/>
            <p:nvPr/>
          </p:nvSpPr>
          <p:spPr>
            <a:xfrm>
              <a:off x="3408525" y="1523025"/>
              <a:ext cx="59975" cy="889525"/>
            </a:xfrm>
            <a:custGeom>
              <a:rect b="b" l="l" r="r" t="t"/>
              <a:pathLst>
                <a:path extrusionOk="0" h="35581" w="2399">
                  <a:moveTo>
                    <a:pt x="440" y="0"/>
                  </a:moveTo>
                  <a:cubicBezTo>
                    <a:pt x="283" y="31"/>
                    <a:pt x="142" y="63"/>
                    <a:pt x="1" y="94"/>
                  </a:cubicBezTo>
                  <a:lnTo>
                    <a:pt x="2070" y="35581"/>
                  </a:lnTo>
                  <a:lnTo>
                    <a:pt x="2352" y="35581"/>
                  </a:lnTo>
                  <a:cubicBezTo>
                    <a:pt x="2367" y="35581"/>
                    <a:pt x="2383" y="35565"/>
                    <a:pt x="2399" y="3556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14"/>
            <p:cNvSpPr/>
            <p:nvPr/>
          </p:nvSpPr>
          <p:spPr>
            <a:xfrm>
              <a:off x="3466525" y="1513225"/>
              <a:ext cx="23525" cy="832325"/>
            </a:xfrm>
            <a:custGeom>
              <a:rect b="b" l="l" r="r" t="t"/>
              <a:pathLst>
                <a:path extrusionOk="0" h="33293" w="941">
                  <a:moveTo>
                    <a:pt x="439" y="0"/>
                  </a:moveTo>
                  <a:cubicBezTo>
                    <a:pt x="298" y="16"/>
                    <a:pt x="142" y="32"/>
                    <a:pt x="0" y="63"/>
                  </a:cubicBezTo>
                  <a:lnTo>
                    <a:pt x="659" y="33293"/>
                  </a:lnTo>
                  <a:cubicBezTo>
                    <a:pt x="737" y="32430"/>
                    <a:pt x="831" y="31396"/>
                    <a:pt x="941" y="3023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14"/>
            <p:cNvSpPr/>
            <p:nvPr/>
          </p:nvSpPr>
          <p:spPr>
            <a:xfrm>
              <a:off x="3502575" y="1508900"/>
              <a:ext cx="18050" cy="509050"/>
            </a:xfrm>
            <a:custGeom>
              <a:rect b="b" l="l" r="r" t="t"/>
              <a:pathLst>
                <a:path extrusionOk="0" h="20362" w="722">
                  <a:moveTo>
                    <a:pt x="439" y="1"/>
                  </a:moveTo>
                  <a:cubicBezTo>
                    <a:pt x="298" y="16"/>
                    <a:pt x="142" y="32"/>
                    <a:pt x="1" y="48"/>
                  </a:cubicBezTo>
                  <a:lnTo>
                    <a:pt x="408" y="20362"/>
                  </a:lnTo>
                  <a:cubicBezTo>
                    <a:pt x="518" y="19108"/>
                    <a:pt x="627" y="17870"/>
                    <a:pt x="722" y="16725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4"/>
            <p:cNvSpPr/>
            <p:nvPr/>
          </p:nvSpPr>
          <p:spPr>
            <a:xfrm>
              <a:off x="3542925" y="1506175"/>
              <a:ext cx="21975" cy="248850"/>
            </a:xfrm>
            <a:custGeom>
              <a:rect b="b" l="l" r="r" t="t"/>
              <a:pathLst>
                <a:path extrusionOk="0" h="9954" w="879">
                  <a:moveTo>
                    <a:pt x="456" y="0"/>
                  </a:moveTo>
                  <a:cubicBezTo>
                    <a:pt x="299" y="0"/>
                    <a:pt x="158" y="0"/>
                    <a:pt x="1" y="16"/>
                  </a:cubicBezTo>
                  <a:lnTo>
                    <a:pt x="456" y="9608"/>
                  </a:lnTo>
                  <a:cubicBezTo>
                    <a:pt x="628" y="9655"/>
                    <a:pt x="785" y="9765"/>
                    <a:pt x="879" y="995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4"/>
            <p:cNvSpPr/>
            <p:nvPr/>
          </p:nvSpPr>
          <p:spPr>
            <a:xfrm>
              <a:off x="3588775" y="1505000"/>
              <a:ext cx="46275" cy="557625"/>
            </a:xfrm>
            <a:custGeom>
              <a:rect b="b" l="l" r="r" t="t"/>
              <a:pathLst>
                <a:path extrusionOk="0" h="22305" w="1851">
                  <a:moveTo>
                    <a:pt x="1" y="0"/>
                  </a:moveTo>
                  <a:lnTo>
                    <a:pt x="1333" y="20079"/>
                  </a:lnTo>
                  <a:cubicBezTo>
                    <a:pt x="1506" y="20816"/>
                    <a:pt x="1678" y="21568"/>
                    <a:pt x="1850" y="22305"/>
                  </a:cubicBezTo>
                  <a:lnTo>
                    <a:pt x="440" y="16"/>
                  </a:lnTo>
                  <a:cubicBezTo>
                    <a:pt x="299" y="16"/>
                    <a:pt x="142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4"/>
            <p:cNvSpPr/>
            <p:nvPr/>
          </p:nvSpPr>
          <p:spPr>
            <a:xfrm>
              <a:off x="3626800" y="1506175"/>
              <a:ext cx="80350" cy="867975"/>
            </a:xfrm>
            <a:custGeom>
              <a:rect b="b" l="l" r="r" t="t"/>
              <a:pathLst>
                <a:path extrusionOk="0" h="34719" w="3214">
                  <a:moveTo>
                    <a:pt x="0" y="0"/>
                  </a:moveTo>
                  <a:lnTo>
                    <a:pt x="2712" y="32509"/>
                  </a:lnTo>
                  <a:cubicBezTo>
                    <a:pt x="2900" y="33371"/>
                    <a:pt x="3072" y="34123"/>
                    <a:pt x="3213" y="34719"/>
                  </a:cubicBezTo>
                  <a:lnTo>
                    <a:pt x="455" y="31"/>
                  </a:lnTo>
                  <a:cubicBezTo>
                    <a:pt x="298" y="16"/>
                    <a:pt x="157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4"/>
            <p:cNvSpPr/>
            <p:nvPr/>
          </p:nvSpPr>
          <p:spPr>
            <a:xfrm>
              <a:off x="3674200" y="1510475"/>
              <a:ext cx="73300" cy="903650"/>
            </a:xfrm>
            <a:custGeom>
              <a:rect b="b" l="l" r="r" t="t"/>
              <a:pathLst>
                <a:path extrusionOk="0" h="36146" w="2932">
                  <a:moveTo>
                    <a:pt x="1" y="1"/>
                  </a:moveTo>
                  <a:lnTo>
                    <a:pt x="2618" y="36146"/>
                  </a:lnTo>
                  <a:cubicBezTo>
                    <a:pt x="2728" y="36130"/>
                    <a:pt x="2822" y="36130"/>
                    <a:pt x="2932" y="36114"/>
                  </a:cubicBezTo>
                  <a:lnTo>
                    <a:pt x="440" y="79"/>
                  </a:lnTo>
                  <a:cubicBezTo>
                    <a:pt x="299" y="48"/>
                    <a:pt x="142" y="3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4"/>
            <p:cNvSpPr/>
            <p:nvPr/>
          </p:nvSpPr>
          <p:spPr>
            <a:xfrm>
              <a:off x="3716150" y="1517925"/>
              <a:ext cx="59575" cy="892275"/>
            </a:xfrm>
            <a:custGeom>
              <a:rect b="b" l="l" r="r" t="t"/>
              <a:pathLst>
                <a:path extrusionOk="0" h="35691" w="2383">
                  <a:moveTo>
                    <a:pt x="0" y="0"/>
                  </a:moveTo>
                  <a:lnTo>
                    <a:pt x="2069" y="35691"/>
                  </a:lnTo>
                  <a:cubicBezTo>
                    <a:pt x="2179" y="35659"/>
                    <a:pt x="2288" y="35628"/>
                    <a:pt x="2383" y="35597"/>
                  </a:cubicBezTo>
                  <a:lnTo>
                    <a:pt x="455" y="110"/>
                  </a:lnTo>
                  <a:cubicBezTo>
                    <a:pt x="408" y="94"/>
                    <a:pt x="376" y="79"/>
                    <a:pt x="329" y="63"/>
                  </a:cubicBezTo>
                  <a:cubicBezTo>
                    <a:pt x="219" y="32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4"/>
            <p:cNvSpPr/>
            <p:nvPr/>
          </p:nvSpPr>
          <p:spPr>
            <a:xfrm>
              <a:off x="3465750" y="1723650"/>
              <a:ext cx="282925" cy="690375"/>
            </a:xfrm>
            <a:custGeom>
              <a:rect b="b" l="l" r="r" t="t"/>
              <a:pathLst>
                <a:path extrusionOk="0" h="27615" w="11317">
                  <a:moveTo>
                    <a:pt x="5706" y="0"/>
                  </a:moveTo>
                  <a:cubicBezTo>
                    <a:pt x="5705" y="0"/>
                    <a:pt x="4260" y="344"/>
                    <a:pt x="2737" y="344"/>
                  </a:cubicBezTo>
                  <a:cubicBezTo>
                    <a:pt x="2229" y="344"/>
                    <a:pt x="1713" y="306"/>
                    <a:pt x="1238" y="204"/>
                  </a:cubicBezTo>
                  <a:cubicBezTo>
                    <a:pt x="1235" y="204"/>
                    <a:pt x="1232" y="203"/>
                    <a:pt x="1230" y="203"/>
                  </a:cubicBezTo>
                  <a:cubicBezTo>
                    <a:pt x="1112" y="203"/>
                    <a:pt x="2272" y="975"/>
                    <a:pt x="2210" y="1129"/>
                  </a:cubicBezTo>
                  <a:cubicBezTo>
                    <a:pt x="1897" y="1772"/>
                    <a:pt x="1474" y="8809"/>
                    <a:pt x="0" y="27556"/>
                  </a:cubicBezTo>
                  <a:lnTo>
                    <a:pt x="63" y="27556"/>
                  </a:lnTo>
                  <a:cubicBezTo>
                    <a:pt x="282" y="27556"/>
                    <a:pt x="470" y="27368"/>
                    <a:pt x="486" y="27148"/>
                  </a:cubicBezTo>
                  <a:cubicBezTo>
                    <a:pt x="737" y="24045"/>
                    <a:pt x="2665" y="4154"/>
                    <a:pt x="2665" y="1442"/>
                  </a:cubicBezTo>
                  <a:cubicBezTo>
                    <a:pt x="2665" y="1113"/>
                    <a:pt x="3016" y="892"/>
                    <a:pt x="3364" y="892"/>
                  </a:cubicBezTo>
                  <a:cubicBezTo>
                    <a:pt x="3661" y="892"/>
                    <a:pt x="3956" y="1053"/>
                    <a:pt x="4028" y="1442"/>
                  </a:cubicBezTo>
                  <a:cubicBezTo>
                    <a:pt x="4436" y="3684"/>
                    <a:pt x="9217" y="23951"/>
                    <a:pt x="9906" y="27133"/>
                  </a:cubicBezTo>
                  <a:cubicBezTo>
                    <a:pt x="9953" y="27383"/>
                    <a:pt x="10157" y="27509"/>
                    <a:pt x="10408" y="27571"/>
                  </a:cubicBezTo>
                  <a:cubicBezTo>
                    <a:pt x="10502" y="27603"/>
                    <a:pt x="10639" y="27615"/>
                    <a:pt x="10798" y="27615"/>
                  </a:cubicBezTo>
                  <a:cubicBezTo>
                    <a:pt x="10956" y="27615"/>
                    <a:pt x="11137" y="27603"/>
                    <a:pt x="11317" y="27587"/>
                  </a:cubicBezTo>
                  <a:cubicBezTo>
                    <a:pt x="9608" y="25785"/>
                    <a:pt x="5815" y="5439"/>
                    <a:pt x="4499" y="1160"/>
                  </a:cubicBezTo>
                  <a:cubicBezTo>
                    <a:pt x="4483" y="1082"/>
                    <a:pt x="5768" y="47"/>
                    <a:pt x="57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14"/>
            <p:cNvSpPr/>
            <p:nvPr/>
          </p:nvSpPr>
          <p:spPr>
            <a:xfrm>
              <a:off x="3665975" y="1489700"/>
              <a:ext cx="10225" cy="31000"/>
            </a:xfrm>
            <a:custGeom>
              <a:rect b="b" l="l" r="r" t="t"/>
              <a:pathLst>
                <a:path extrusionOk="0" h="1240" w="409">
                  <a:moveTo>
                    <a:pt x="16" y="1"/>
                  </a:moveTo>
                  <a:lnTo>
                    <a:pt x="1" y="1239"/>
                  </a:lnTo>
                  <a:lnTo>
                    <a:pt x="393" y="1239"/>
                  </a:lnTo>
                  <a:lnTo>
                    <a:pt x="408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14"/>
            <p:cNvSpPr/>
            <p:nvPr/>
          </p:nvSpPr>
          <p:spPr>
            <a:xfrm>
              <a:off x="3717325" y="1499900"/>
              <a:ext cx="10200" cy="30575"/>
            </a:xfrm>
            <a:custGeom>
              <a:rect b="b" l="l" r="r" t="t"/>
              <a:pathLst>
                <a:path extrusionOk="0" h="1223" w="408">
                  <a:moveTo>
                    <a:pt x="16" y="0"/>
                  </a:moveTo>
                  <a:lnTo>
                    <a:pt x="0" y="1223"/>
                  </a:lnTo>
                  <a:lnTo>
                    <a:pt x="392" y="122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14"/>
            <p:cNvSpPr/>
            <p:nvPr/>
          </p:nvSpPr>
          <p:spPr>
            <a:xfrm>
              <a:off x="3594650" y="1481475"/>
              <a:ext cx="10625" cy="30975"/>
            </a:xfrm>
            <a:custGeom>
              <a:rect b="b" l="l" r="r" t="t"/>
              <a:pathLst>
                <a:path extrusionOk="0" h="1239" w="425">
                  <a:moveTo>
                    <a:pt x="32" y="1"/>
                  </a:moveTo>
                  <a:lnTo>
                    <a:pt x="1" y="1223"/>
                  </a:lnTo>
                  <a:lnTo>
                    <a:pt x="393" y="1239"/>
                  </a:lnTo>
                  <a:lnTo>
                    <a:pt x="424" y="1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14"/>
            <p:cNvSpPr/>
            <p:nvPr/>
          </p:nvSpPr>
          <p:spPr>
            <a:xfrm>
              <a:off x="3479850" y="1487350"/>
              <a:ext cx="12950" cy="31775"/>
            </a:xfrm>
            <a:custGeom>
              <a:rect b="b" l="l" r="r" t="t"/>
              <a:pathLst>
                <a:path extrusionOk="0" h="1271" w="518">
                  <a:moveTo>
                    <a:pt x="392" y="1"/>
                  </a:moveTo>
                  <a:lnTo>
                    <a:pt x="0" y="48"/>
                  </a:lnTo>
                  <a:lnTo>
                    <a:pt x="126" y="1270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14"/>
            <p:cNvSpPr/>
            <p:nvPr/>
          </p:nvSpPr>
          <p:spPr>
            <a:xfrm>
              <a:off x="3432825" y="1495575"/>
              <a:ext cx="12950" cy="31375"/>
            </a:xfrm>
            <a:custGeom>
              <a:rect b="b" l="l" r="r" t="t"/>
              <a:pathLst>
                <a:path extrusionOk="0" h="1255" w="518">
                  <a:moveTo>
                    <a:pt x="392" y="1"/>
                  </a:moveTo>
                  <a:lnTo>
                    <a:pt x="0" y="48"/>
                  </a:lnTo>
                  <a:lnTo>
                    <a:pt x="126" y="1255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14"/>
            <p:cNvSpPr/>
            <p:nvPr/>
          </p:nvSpPr>
          <p:spPr>
            <a:xfrm>
              <a:off x="3391275" y="1505775"/>
              <a:ext cx="13350" cy="31775"/>
            </a:xfrm>
            <a:custGeom>
              <a:rect b="b" l="l" r="r" t="t"/>
              <a:pathLst>
                <a:path extrusionOk="0" h="1271" w="534">
                  <a:moveTo>
                    <a:pt x="393" y="0"/>
                  </a:moveTo>
                  <a:lnTo>
                    <a:pt x="1" y="47"/>
                  </a:lnTo>
                  <a:lnTo>
                    <a:pt x="126" y="1270"/>
                  </a:lnTo>
                  <a:lnTo>
                    <a:pt x="534" y="122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14"/>
            <p:cNvSpPr/>
            <p:nvPr/>
          </p:nvSpPr>
          <p:spPr>
            <a:xfrm>
              <a:off x="3497100" y="1479125"/>
              <a:ext cx="72125" cy="45475"/>
            </a:xfrm>
            <a:custGeom>
              <a:rect b="b" l="l" r="r" t="t"/>
              <a:pathLst>
                <a:path extrusionOk="0" h="1819" w="2885">
                  <a:moveTo>
                    <a:pt x="2571" y="1"/>
                  </a:moveTo>
                  <a:lnTo>
                    <a:pt x="345" y="142"/>
                  </a:lnTo>
                  <a:lnTo>
                    <a:pt x="0" y="1819"/>
                  </a:lnTo>
                  <a:lnTo>
                    <a:pt x="2884" y="159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14"/>
            <p:cNvSpPr/>
            <p:nvPr/>
          </p:nvSpPr>
          <p:spPr>
            <a:xfrm>
              <a:off x="3503750" y="1478350"/>
              <a:ext cx="57225" cy="34900"/>
            </a:xfrm>
            <a:custGeom>
              <a:rect b="b" l="l" r="r" t="t"/>
              <a:pathLst>
                <a:path extrusionOk="0" h="1396" w="2289">
                  <a:moveTo>
                    <a:pt x="2258" y="0"/>
                  </a:moveTo>
                  <a:lnTo>
                    <a:pt x="1" y="141"/>
                  </a:lnTo>
                  <a:lnTo>
                    <a:pt x="32" y="1395"/>
                  </a:lnTo>
                  <a:lnTo>
                    <a:pt x="2289" y="1254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14"/>
            <p:cNvSpPr/>
            <p:nvPr/>
          </p:nvSpPr>
          <p:spPr>
            <a:xfrm>
              <a:off x="3363075" y="1563775"/>
              <a:ext cx="36850" cy="107375"/>
            </a:xfrm>
            <a:custGeom>
              <a:rect b="b" l="l" r="r" t="t"/>
              <a:pathLst>
                <a:path extrusionOk="0" h="4295" w="1474">
                  <a:moveTo>
                    <a:pt x="1066" y="0"/>
                  </a:moveTo>
                  <a:lnTo>
                    <a:pt x="0" y="4295"/>
                  </a:lnTo>
                  <a:lnTo>
                    <a:pt x="1474" y="909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14"/>
            <p:cNvSpPr/>
            <p:nvPr/>
          </p:nvSpPr>
          <p:spPr>
            <a:xfrm>
              <a:off x="3691050" y="1571225"/>
              <a:ext cx="42750" cy="87800"/>
            </a:xfrm>
            <a:custGeom>
              <a:rect b="b" l="l" r="r" t="t"/>
              <a:pathLst>
                <a:path extrusionOk="0" h="3512" w="1710">
                  <a:moveTo>
                    <a:pt x="1" y="0"/>
                  </a:moveTo>
                  <a:lnTo>
                    <a:pt x="1709" y="3511"/>
                  </a:lnTo>
                  <a:lnTo>
                    <a:pt x="832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14"/>
            <p:cNvSpPr/>
            <p:nvPr/>
          </p:nvSpPr>
          <p:spPr>
            <a:xfrm>
              <a:off x="3735350" y="1686800"/>
              <a:ext cx="35675" cy="466750"/>
            </a:xfrm>
            <a:custGeom>
              <a:rect b="b" l="l" r="r" t="t"/>
              <a:pathLst>
                <a:path extrusionOk="0" h="18670" w="1427">
                  <a:moveTo>
                    <a:pt x="549" y="1"/>
                  </a:moveTo>
                  <a:cubicBezTo>
                    <a:pt x="549" y="1"/>
                    <a:pt x="110" y="8026"/>
                    <a:pt x="47" y="10832"/>
                  </a:cubicBezTo>
                  <a:cubicBezTo>
                    <a:pt x="0" y="13622"/>
                    <a:pt x="1254" y="16961"/>
                    <a:pt x="1426" y="18669"/>
                  </a:cubicBezTo>
                  <a:lnTo>
                    <a:pt x="799" y="7384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0" name="Google Shape;4070;p14"/>
          <p:cNvGrpSpPr/>
          <p:nvPr/>
        </p:nvGrpSpPr>
        <p:grpSpPr>
          <a:xfrm rot="-1494312">
            <a:off x="7316623" y="3348468"/>
            <a:ext cx="660557" cy="860538"/>
            <a:chOff x="1648300" y="568850"/>
            <a:chExt cx="505125" cy="658050"/>
          </a:xfrm>
        </p:grpSpPr>
        <p:sp>
          <p:nvSpPr>
            <p:cNvPr id="4071" name="Google Shape;4071;p14"/>
            <p:cNvSpPr/>
            <p:nvPr/>
          </p:nvSpPr>
          <p:spPr>
            <a:xfrm>
              <a:off x="1819550" y="1144475"/>
              <a:ext cx="156775" cy="82425"/>
            </a:xfrm>
            <a:custGeom>
              <a:rect b="b" l="l" r="r" t="t"/>
              <a:pathLst>
                <a:path extrusionOk="0" h="3297" w="6271">
                  <a:moveTo>
                    <a:pt x="0" y="1"/>
                  </a:moveTo>
                  <a:lnTo>
                    <a:pt x="768" y="2650"/>
                  </a:lnTo>
                  <a:cubicBezTo>
                    <a:pt x="894" y="3089"/>
                    <a:pt x="2018" y="3296"/>
                    <a:pt x="3141" y="3296"/>
                  </a:cubicBezTo>
                  <a:cubicBezTo>
                    <a:pt x="4264" y="3296"/>
                    <a:pt x="5384" y="3089"/>
                    <a:pt x="5502" y="269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14"/>
            <p:cNvSpPr/>
            <p:nvPr/>
          </p:nvSpPr>
          <p:spPr>
            <a:xfrm>
              <a:off x="1704725" y="757725"/>
              <a:ext cx="396600" cy="243750"/>
            </a:xfrm>
            <a:custGeom>
              <a:rect b="b" l="l" r="r" t="t"/>
              <a:pathLst>
                <a:path extrusionOk="0" h="9750" w="15864">
                  <a:moveTo>
                    <a:pt x="15252" y="0"/>
                  </a:moveTo>
                  <a:lnTo>
                    <a:pt x="314" y="314"/>
                  </a:lnTo>
                  <a:lnTo>
                    <a:pt x="1" y="5956"/>
                  </a:lnTo>
                  <a:lnTo>
                    <a:pt x="3324" y="9750"/>
                  </a:lnTo>
                  <a:lnTo>
                    <a:pt x="13073" y="9750"/>
                  </a:lnTo>
                  <a:lnTo>
                    <a:pt x="15863" y="511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14"/>
            <p:cNvSpPr/>
            <p:nvPr/>
          </p:nvSpPr>
          <p:spPr>
            <a:xfrm>
              <a:off x="1774475" y="976375"/>
              <a:ext cx="264150" cy="25100"/>
            </a:xfrm>
            <a:custGeom>
              <a:rect b="b" l="l" r="r" t="t"/>
              <a:pathLst>
                <a:path extrusionOk="0" h="1004" w="10566">
                  <a:moveTo>
                    <a:pt x="1" y="0"/>
                  </a:moveTo>
                  <a:lnTo>
                    <a:pt x="1" y="1004"/>
                  </a:lnTo>
                  <a:lnTo>
                    <a:pt x="10565" y="1004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14"/>
            <p:cNvSpPr/>
            <p:nvPr/>
          </p:nvSpPr>
          <p:spPr>
            <a:xfrm>
              <a:off x="1678075" y="568850"/>
              <a:ext cx="458500" cy="235925"/>
            </a:xfrm>
            <a:custGeom>
              <a:rect b="b" l="l" r="r" t="t"/>
              <a:pathLst>
                <a:path extrusionOk="0" h="9437" w="18340">
                  <a:moveTo>
                    <a:pt x="8261" y="0"/>
                  </a:moveTo>
                  <a:cubicBezTo>
                    <a:pt x="220" y="0"/>
                    <a:pt x="1" y="9436"/>
                    <a:pt x="1" y="9436"/>
                  </a:cubicBezTo>
                  <a:lnTo>
                    <a:pt x="17650" y="9436"/>
                  </a:lnTo>
                  <a:cubicBezTo>
                    <a:pt x="17650" y="9436"/>
                    <a:pt x="18340" y="0"/>
                    <a:pt x="8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14"/>
            <p:cNvSpPr/>
            <p:nvPr/>
          </p:nvSpPr>
          <p:spPr>
            <a:xfrm>
              <a:off x="1932000" y="693050"/>
              <a:ext cx="195950" cy="490250"/>
            </a:xfrm>
            <a:custGeom>
              <a:rect b="b" l="l" r="r" t="t"/>
              <a:pathLst>
                <a:path extrusionOk="0" h="19610" w="7838">
                  <a:moveTo>
                    <a:pt x="5832" y="1"/>
                  </a:moveTo>
                  <a:lnTo>
                    <a:pt x="5832" y="8324"/>
                  </a:lnTo>
                  <a:lnTo>
                    <a:pt x="2901" y="10487"/>
                  </a:lnTo>
                  <a:lnTo>
                    <a:pt x="1" y="19609"/>
                  </a:lnTo>
                  <a:lnTo>
                    <a:pt x="2227" y="19609"/>
                  </a:lnTo>
                  <a:cubicBezTo>
                    <a:pt x="2587" y="19609"/>
                    <a:pt x="2916" y="19343"/>
                    <a:pt x="2979" y="18982"/>
                  </a:cubicBezTo>
                  <a:cubicBezTo>
                    <a:pt x="4390" y="12148"/>
                    <a:pt x="7728" y="7462"/>
                    <a:pt x="7728" y="7462"/>
                  </a:cubicBezTo>
                  <a:cubicBezTo>
                    <a:pt x="7838" y="2587"/>
                    <a:pt x="5832" y="1"/>
                    <a:pt x="5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4"/>
            <p:cNvSpPr/>
            <p:nvPr/>
          </p:nvSpPr>
          <p:spPr>
            <a:xfrm>
              <a:off x="1672200" y="694625"/>
              <a:ext cx="195950" cy="488675"/>
            </a:xfrm>
            <a:custGeom>
              <a:rect b="b" l="l" r="r" t="t"/>
              <a:pathLst>
                <a:path extrusionOk="0" h="19547" w="7838">
                  <a:moveTo>
                    <a:pt x="2007" y="1"/>
                  </a:moveTo>
                  <a:cubicBezTo>
                    <a:pt x="2007" y="1"/>
                    <a:pt x="1" y="2571"/>
                    <a:pt x="126" y="7430"/>
                  </a:cubicBezTo>
                  <a:cubicBezTo>
                    <a:pt x="126" y="7430"/>
                    <a:pt x="3480" y="12133"/>
                    <a:pt x="4860" y="18967"/>
                  </a:cubicBezTo>
                  <a:cubicBezTo>
                    <a:pt x="4938" y="19296"/>
                    <a:pt x="5220" y="19546"/>
                    <a:pt x="5565" y="19546"/>
                  </a:cubicBezTo>
                  <a:lnTo>
                    <a:pt x="7838" y="19546"/>
                  </a:lnTo>
                  <a:lnTo>
                    <a:pt x="5173" y="10424"/>
                  </a:lnTo>
                  <a:lnTo>
                    <a:pt x="2007" y="8277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4"/>
            <p:cNvSpPr/>
            <p:nvPr/>
          </p:nvSpPr>
          <p:spPr>
            <a:xfrm>
              <a:off x="1648300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925" y="0"/>
                  </a:moveTo>
                  <a:cubicBezTo>
                    <a:pt x="408" y="0"/>
                    <a:pt x="1" y="126"/>
                    <a:pt x="220" y="1975"/>
                  </a:cubicBezTo>
                  <a:cubicBezTo>
                    <a:pt x="455" y="3825"/>
                    <a:pt x="1066" y="5314"/>
                    <a:pt x="1584" y="5314"/>
                  </a:cubicBezTo>
                  <a:cubicBezTo>
                    <a:pt x="2117" y="5314"/>
                    <a:pt x="2352" y="3825"/>
                    <a:pt x="2117" y="1975"/>
                  </a:cubicBezTo>
                  <a:cubicBezTo>
                    <a:pt x="1882" y="126"/>
                    <a:pt x="1443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4"/>
            <p:cNvSpPr/>
            <p:nvPr/>
          </p:nvSpPr>
          <p:spPr>
            <a:xfrm>
              <a:off x="1675350" y="788675"/>
              <a:ext cx="33325" cy="119925"/>
            </a:xfrm>
            <a:custGeom>
              <a:rect b="b" l="l" r="r" t="t"/>
              <a:pathLst>
                <a:path extrusionOk="0" h="4797" w="1333">
                  <a:moveTo>
                    <a:pt x="564" y="0"/>
                  </a:moveTo>
                  <a:cubicBezTo>
                    <a:pt x="784" y="1160"/>
                    <a:pt x="658" y="2085"/>
                    <a:pt x="0" y="2383"/>
                  </a:cubicBezTo>
                  <a:cubicBezTo>
                    <a:pt x="690" y="2790"/>
                    <a:pt x="831" y="4797"/>
                    <a:pt x="831" y="4797"/>
                  </a:cubicBezTo>
                  <a:cubicBezTo>
                    <a:pt x="1332" y="1788"/>
                    <a:pt x="565" y="1"/>
                    <a:pt x="56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4"/>
            <p:cNvSpPr/>
            <p:nvPr/>
          </p:nvSpPr>
          <p:spPr>
            <a:xfrm>
              <a:off x="2094625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1411" y="0"/>
                  </a:moveTo>
                  <a:cubicBezTo>
                    <a:pt x="894" y="0"/>
                    <a:pt x="455" y="126"/>
                    <a:pt x="220" y="1975"/>
                  </a:cubicBezTo>
                  <a:cubicBezTo>
                    <a:pt x="1" y="3825"/>
                    <a:pt x="236" y="5314"/>
                    <a:pt x="753" y="5314"/>
                  </a:cubicBezTo>
                  <a:cubicBezTo>
                    <a:pt x="1270" y="5314"/>
                    <a:pt x="1882" y="3825"/>
                    <a:pt x="2117" y="1975"/>
                  </a:cubicBezTo>
                  <a:cubicBezTo>
                    <a:pt x="2352" y="126"/>
                    <a:pt x="1944" y="0"/>
                    <a:pt x="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4"/>
            <p:cNvSpPr/>
            <p:nvPr/>
          </p:nvSpPr>
          <p:spPr>
            <a:xfrm>
              <a:off x="2098150" y="788675"/>
              <a:ext cx="25500" cy="119925"/>
            </a:xfrm>
            <a:custGeom>
              <a:rect b="b" l="l" r="r" t="t"/>
              <a:pathLst>
                <a:path extrusionOk="0" h="4797" w="1020">
                  <a:moveTo>
                    <a:pt x="596" y="0"/>
                  </a:moveTo>
                  <a:cubicBezTo>
                    <a:pt x="596" y="1"/>
                    <a:pt x="1" y="1788"/>
                    <a:pt x="393" y="4797"/>
                  </a:cubicBezTo>
                  <a:cubicBezTo>
                    <a:pt x="393" y="4797"/>
                    <a:pt x="487" y="2790"/>
                    <a:pt x="1020" y="2383"/>
                  </a:cubicBezTo>
                  <a:cubicBezTo>
                    <a:pt x="518" y="2085"/>
                    <a:pt x="424" y="1160"/>
                    <a:pt x="59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4"/>
            <p:cNvSpPr/>
            <p:nvPr/>
          </p:nvSpPr>
          <p:spPr>
            <a:xfrm>
              <a:off x="1700800" y="575800"/>
              <a:ext cx="397775" cy="607500"/>
            </a:xfrm>
            <a:custGeom>
              <a:rect b="b" l="l" r="r" t="t"/>
              <a:pathLst>
                <a:path extrusionOk="0" h="24300" w="15911">
                  <a:moveTo>
                    <a:pt x="7757" y="0"/>
                  </a:moveTo>
                  <a:cubicBezTo>
                    <a:pt x="7644" y="0"/>
                    <a:pt x="7529" y="2"/>
                    <a:pt x="7415" y="4"/>
                  </a:cubicBezTo>
                  <a:cubicBezTo>
                    <a:pt x="3543" y="114"/>
                    <a:pt x="1" y="2340"/>
                    <a:pt x="1" y="7371"/>
                  </a:cubicBezTo>
                  <a:lnTo>
                    <a:pt x="1" y="13327"/>
                  </a:lnTo>
                  <a:cubicBezTo>
                    <a:pt x="1380" y="14597"/>
                    <a:pt x="2948" y="16838"/>
                    <a:pt x="4233" y="19566"/>
                  </a:cubicBezTo>
                  <a:cubicBezTo>
                    <a:pt x="5017" y="21227"/>
                    <a:pt x="5597" y="22857"/>
                    <a:pt x="5957" y="24299"/>
                  </a:cubicBezTo>
                  <a:lnTo>
                    <a:pt x="6663" y="24299"/>
                  </a:lnTo>
                  <a:lnTo>
                    <a:pt x="3951" y="15114"/>
                  </a:lnTo>
                  <a:lnTo>
                    <a:pt x="706" y="12967"/>
                  </a:lnTo>
                  <a:lnTo>
                    <a:pt x="706" y="9048"/>
                  </a:lnTo>
                  <a:lnTo>
                    <a:pt x="15236" y="9048"/>
                  </a:lnTo>
                  <a:lnTo>
                    <a:pt x="15236" y="12936"/>
                  </a:lnTo>
                  <a:lnTo>
                    <a:pt x="12243" y="15114"/>
                  </a:lnTo>
                  <a:lnTo>
                    <a:pt x="9280" y="24299"/>
                  </a:lnTo>
                  <a:lnTo>
                    <a:pt x="10095" y="24299"/>
                  </a:lnTo>
                  <a:cubicBezTo>
                    <a:pt x="10456" y="22857"/>
                    <a:pt x="11036" y="21227"/>
                    <a:pt x="11819" y="19566"/>
                  </a:cubicBezTo>
                  <a:cubicBezTo>
                    <a:pt x="13058" y="16948"/>
                    <a:pt x="14562" y="14769"/>
                    <a:pt x="15910" y="13484"/>
                  </a:cubicBezTo>
                  <a:lnTo>
                    <a:pt x="15910" y="7371"/>
                  </a:lnTo>
                  <a:cubicBezTo>
                    <a:pt x="15910" y="2084"/>
                    <a:pt x="12157" y="0"/>
                    <a:pt x="7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4"/>
            <p:cNvSpPr/>
            <p:nvPr/>
          </p:nvSpPr>
          <p:spPr>
            <a:xfrm>
              <a:off x="1874025" y="576800"/>
              <a:ext cx="198675" cy="96025"/>
            </a:xfrm>
            <a:custGeom>
              <a:rect b="b" l="l" r="r" t="t"/>
              <a:pathLst>
                <a:path extrusionOk="0" h="3841" w="7947">
                  <a:moveTo>
                    <a:pt x="1820" y="1"/>
                  </a:moveTo>
                  <a:cubicBezTo>
                    <a:pt x="1005" y="1"/>
                    <a:pt x="420" y="202"/>
                    <a:pt x="282" y="560"/>
                  </a:cubicBezTo>
                  <a:cubicBezTo>
                    <a:pt x="0" y="1265"/>
                    <a:pt x="1489" y="2284"/>
                    <a:pt x="3527" y="3083"/>
                  </a:cubicBezTo>
                  <a:cubicBezTo>
                    <a:pt x="4765" y="3556"/>
                    <a:pt x="5918" y="3841"/>
                    <a:pt x="6700" y="3841"/>
                  </a:cubicBezTo>
                  <a:cubicBezTo>
                    <a:pt x="7215" y="3841"/>
                    <a:pt x="7568" y="3718"/>
                    <a:pt x="7680" y="3444"/>
                  </a:cubicBezTo>
                  <a:cubicBezTo>
                    <a:pt x="7947" y="2739"/>
                    <a:pt x="6552" y="1344"/>
                    <a:pt x="4514" y="560"/>
                  </a:cubicBezTo>
                  <a:cubicBezTo>
                    <a:pt x="3533" y="175"/>
                    <a:pt x="2577" y="1"/>
                    <a:pt x="18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4"/>
            <p:cNvSpPr/>
            <p:nvPr/>
          </p:nvSpPr>
          <p:spPr>
            <a:xfrm>
              <a:off x="1699625" y="662500"/>
              <a:ext cx="399725" cy="520800"/>
            </a:xfrm>
            <a:custGeom>
              <a:rect b="b" l="l" r="r" t="t"/>
              <a:pathLst>
                <a:path extrusionOk="0" h="20832" w="15989">
                  <a:moveTo>
                    <a:pt x="1020" y="0"/>
                  </a:moveTo>
                  <a:cubicBezTo>
                    <a:pt x="377" y="1050"/>
                    <a:pt x="1" y="2383"/>
                    <a:pt x="1" y="3997"/>
                  </a:cubicBezTo>
                  <a:lnTo>
                    <a:pt x="1" y="9938"/>
                  </a:lnTo>
                  <a:cubicBezTo>
                    <a:pt x="1396" y="11192"/>
                    <a:pt x="2963" y="13418"/>
                    <a:pt x="4264" y="16129"/>
                  </a:cubicBezTo>
                  <a:cubicBezTo>
                    <a:pt x="5064" y="17775"/>
                    <a:pt x="5644" y="19405"/>
                    <a:pt x="5989" y="20831"/>
                  </a:cubicBezTo>
                  <a:lnTo>
                    <a:pt x="6710" y="20831"/>
                  </a:lnTo>
                  <a:lnTo>
                    <a:pt x="3967" y="11709"/>
                  </a:lnTo>
                  <a:lnTo>
                    <a:pt x="722" y="9562"/>
                  </a:lnTo>
                  <a:lnTo>
                    <a:pt x="722" y="5690"/>
                  </a:lnTo>
                  <a:lnTo>
                    <a:pt x="15330" y="5690"/>
                  </a:lnTo>
                  <a:lnTo>
                    <a:pt x="15330" y="9546"/>
                  </a:lnTo>
                  <a:lnTo>
                    <a:pt x="12305" y="11709"/>
                  </a:lnTo>
                  <a:lnTo>
                    <a:pt x="9343" y="20831"/>
                  </a:lnTo>
                  <a:lnTo>
                    <a:pt x="10158" y="20831"/>
                  </a:lnTo>
                  <a:cubicBezTo>
                    <a:pt x="10518" y="19405"/>
                    <a:pt x="11098" y="17775"/>
                    <a:pt x="11882" y="16129"/>
                  </a:cubicBezTo>
                  <a:cubicBezTo>
                    <a:pt x="13136" y="13527"/>
                    <a:pt x="14641" y="11364"/>
                    <a:pt x="15989" y="10079"/>
                  </a:cubicBezTo>
                  <a:lnTo>
                    <a:pt x="15989" y="4609"/>
                  </a:lnTo>
                  <a:cubicBezTo>
                    <a:pt x="15132" y="4917"/>
                    <a:pt x="14109" y="5073"/>
                    <a:pt x="12980" y="5073"/>
                  </a:cubicBezTo>
                  <a:cubicBezTo>
                    <a:pt x="11012" y="5073"/>
                    <a:pt x="8725" y="4597"/>
                    <a:pt x="6443" y="3621"/>
                  </a:cubicBezTo>
                  <a:cubicBezTo>
                    <a:pt x="4217" y="2665"/>
                    <a:pt x="2352" y="1380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4"/>
            <p:cNvSpPr/>
            <p:nvPr/>
          </p:nvSpPr>
          <p:spPr>
            <a:xfrm>
              <a:off x="1709825" y="633450"/>
              <a:ext cx="97200" cy="122975"/>
            </a:xfrm>
            <a:custGeom>
              <a:rect b="b" l="l" r="r" t="t"/>
              <a:pathLst>
                <a:path extrusionOk="0" h="4919" w="3888">
                  <a:moveTo>
                    <a:pt x="2224" y="0"/>
                  </a:moveTo>
                  <a:cubicBezTo>
                    <a:pt x="1697" y="0"/>
                    <a:pt x="30" y="1730"/>
                    <a:pt x="0" y="3670"/>
                  </a:cubicBezTo>
                  <a:cubicBezTo>
                    <a:pt x="0" y="4198"/>
                    <a:pt x="2500" y="4919"/>
                    <a:pt x="3090" y="4919"/>
                  </a:cubicBezTo>
                  <a:cubicBezTo>
                    <a:pt x="3130" y="4919"/>
                    <a:pt x="3161" y="4915"/>
                    <a:pt x="3182" y="4908"/>
                  </a:cubicBezTo>
                  <a:cubicBezTo>
                    <a:pt x="3888" y="4689"/>
                    <a:pt x="2555" y="143"/>
                    <a:pt x="2305" y="18"/>
                  </a:cubicBezTo>
                  <a:cubicBezTo>
                    <a:pt x="2282" y="6"/>
                    <a:pt x="2255" y="0"/>
                    <a:pt x="22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4"/>
            <p:cNvSpPr/>
            <p:nvPr/>
          </p:nvSpPr>
          <p:spPr>
            <a:xfrm>
              <a:off x="1711025" y="626825"/>
              <a:ext cx="97175" cy="123325"/>
            </a:xfrm>
            <a:custGeom>
              <a:rect b="b" l="l" r="r" t="t"/>
              <a:pathLst>
                <a:path extrusionOk="0" h="4933" w="3887">
                  <a:moveTo>
                    <a:pt x="2229" y="1"/>
                  </a:moveTo>
                  <a:cubicBezTo>
                    <a:pt x="1709" y="1"/>
                    <a:pt x="30" y="1737"/>
                    <a:pt x="15" y="3684"/>
                  </a:cubicBezTo>
                  <a:cubicBezTo>
                    <a:pt x="0" y="4199"/>
                    <a:pt x="2505" y="4933"/>
                    <a:pt x="3091" y="4933"/>
                  </a:cubicBezTo>
                  <a:cubicBezTo>
                    <a:pt x="3130" y="4933"/>
                    <a:pt x="3161" y="4930"/>
                    <a:pt x="3181" y="4923"/>
                  </a:cubicBezTo>
                  <a:cubicBezTo>
                    <a:pt x="3887" y="4688"/>
                    <a:pt x="2554" y="142"/>
                    <a:pt x="2304" y="17"/>
                  </a:cubicBezTo>
                  <a:cubicBezTo>
                    <a:pt x="2283" y="6"/>
                    <a:pt x="2258" y="1"/>
                    <a:pt x="222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4"/>
            <p:cNvSpPr/>
            <p:nvPr/>
          </p:nvSpPr>
          <p:spPr>
            <a:xfrm>
              <a:off x="1824650" y="1166425"/>
              <a:ext cx="147750" cy="31775"/>
            </a:xfrm>
            <a:custGeom>
              <a:rect b="b" l="l" r="r" t="t"/>
              <a:pathLst>
                <a:path extrusionOk="0" h="1271" w="5910">
                  <a:moveTo>
                    <a:pt x="0" y="0"/>
                  </a:moveTo>
                  <a:lnTo>
                    <a:pt x="721" y="1066"/>
                  </a:lnTo>
                  <a:cubicBezTo>
                    <a:pt x="799" y="1192"/>
                    <a:pt x="1066" y="1270"/>
                    <a:pt x="1364" y="1270"/>
                  </a:cubicBezTo>
                  <a:lnTo>
                    <a:pt x="4577" y="1270"/>
                  </a:lnTo>
                  <a:cubicBezTo>
                    <a:pt x="4859" y="1270"/>
                    <a:pt x="5110" y="1192"/>
                    <a:pt x="5173" y="1082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4"/>
            <p:cNvSpPr/>
            <p:nvPr/>
          </p:nvSpPr>
          <p:spPr>
            <a:xfrm>
              <a:off x="1709825" y="795725"/>
              <a:ext cx="375425" cy="19625"/>
            </a:xfrm>
            <a:custGeom>
              <a:rect b="b" l="l" r="r" t="t"/>
              <a:pathLst>
                <a:path extrusionOk="0" h="785" w="15017">
                  <a:moveTo>
                    <a:pt x="377" y="1"/>
                  </a:moveTo>
                  <a:cubicBezTo>
                    <a:pt x="173" y="1"/>
                    <a:pt x="0" y="173"/>
                    <a:pt x="0" y="377"/>
                  </a:cubicBezTo>
                  <a:cubicBezTo>
                    <a:pt x="0" y="596"/>
                    <a:pt x="189" y="784"/>
                    <a:pt x="408" y="784"/>
                  </a:cubicBezTo>
                  <a:lnTo>
                    <a:pt x="14609" y="784"/>
                  </a:lnTo>
                  <a:cubicBezTo>
                    <a:pt x="14844" y="784"/>
                    <a:pt x="15016" y="596"/>
                    <a:pt x="15016" y="377"/>
                  </a:cubicBezTo>
                  <a:cubicBezTo>
                    <a:pt x="15016" y="173"/>
                    <a:pt x="14844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4"/>
            <p:cNvSpPr/>
            <p:nvPr/>
          </p:nvSpPr>
          <p:spPr>
            <a:xfrm>
              <a:off x="1899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145" y="1"/>
                  </a:moveTo>
                  <a:cubicBezTo>
                    <a:pt x="89" y="1"/>
                    <a:pt x="46" y="104"/>
                    <a:pt x="16" y="222"/>
                  </a:cubicBezTo>
                  <a:cubicBezTo>
                    <a:pt x="1" y="347"/>
                    <a:pt x="32" y="457"/>
                    <a:pt x="95" y="457"/>
                  </a:cubicBezTo>
                  <a:lnTo>
                    <a:pt x="3700" y="958"/>
                  </a:lnTo>
                  <a:cubicBezTo>
                    <a:pt x="3747" y="958"/>
                    <a:pt x="3809" y="864"/>
                    <a:pt x="3825" y="739"/>
                  </a:cubicBezTo>
                  <a:cubicBezTo>
                    <a:pt x="3841" y="614"/>
                    <a:pt x="3809" y="504"/>
                    <a:pt x="3762" y="488"/>
                  </a:cubicBezTo>
                  <a:lnTo>
                    <a:pt x="157" y="2"/>
                  </a:ln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4"/>
            <p:cNvSpPr/>
            <p:nvPr/>
          </p:nvSpPr>
          <p:spPr>
            <a:xfrm>
              <a:off x="1803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3696" y="1"/>
                  </a:moveTo>
                  <a:cubicBezTo>
                    <a:pt x="3692" y="1"/>
                    <a:pt x="3688" y="1"/>
                    <a:pt x="3684" y="2"/>
                  </a:cubicBezTo>
                  <a:lnTo>
                    <a:pt x="94" y="488"/>
                  </a:lnTo>
                  <a:cubicBezTo>
                    <a:pt x="32" y="504"/>
                    <a:pt x="0" y="614"/>
                    <a:pt x="16" y="739"/>
                  </a:cubicBezTo>
                  <a:cubicBezTo>
                    <a:pt x="32" y="864"/>
                    <a:pt x="94" y="958"/>
                    <a:pt x="141" y="958"/>
                  </a:cubicBezTo>
                  <a:lnTo>
                    <a:pt x="3762" y="457"/>
                  </a:lnTo>
                  <a:cubicBezTo>
                    <a:pt x="3809" y="457"/>
                    <a:pt x="3841" y="347"/>
                    <a:pt x="3825" y="222"/>
                  </a:cubicBezTo>
                  <a:cubicBezTo>
                    <a:pt x="3810" y="104"/>
                    <a:pt x="3754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4"/>
            <p:cNvSpPr/>
            <p:nvPr/>
          </p:nvSpPr>
          <p:spPr>
            <a:xfrm>
              <a:off x="1921025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753" y="1"/>
                  </a:moveTo>
                  <a:cubicBezTo>
                    <a:pt x="628" y="1"/>
                    <a:pt x="518" y="111"/>
                    <a:pt x="518" y="236"/>
                  </a:cubicBezTo>
                  <a:lnTo>
                    <a:pt x="1" y="8872"/>
                  </a:lnTo>
                  <a:cubicBezTo>
                    <a:pt x="1" y="8998"/>
                    <a:pt x="95" y="9092"/>
                    <a:pt x="220" y="9092"/>
                  </a:cubicBezTo>
                  <a:cubicBezTo>
                    <a:pt x="346" y="9092"/>
                    <a:pt x="471" y="8982"/>
                    <a:pt x="471" y="8857"/>
                  </a:cubicBezTo>
                  <a:lnTo>
                    <a:pt x="973" y="252"/>
                  </a:lnTo>
                  <a:cubicBezTo>
                    <a:pt x="988" y="111"/>
                    <a:pt x="894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4"/>
            <p:cNvSpPr/>
            <p:nvPr/>
          </p:nvSpPr>
          <p:spPr>
            <a:xfrm>
              <a:off x="1855200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236" y="1"/>
                  </a:moveTo>
                  <a:cubicBezTo>
                    <a:pt x="95" y="1"/>
                    <a:pt x="1" y="111"/>
                    <a:pt x="1" y="252"/>
                  </a:cubicBezTo>
                  <a:lnTo>
                    <a:pt x="518" y="8857"/>
                  </a:lnTo>
                  <a:cubicBezTo>
                    <a:pt x="518" y="8982"/>
                    <a:pt x="643" y="9092"/>
                    <a:pt x="769" y="9092"/>
                  </a:cubicBezTo>
                  <a:cubicBezTo>
                    <a:pt x="894" y="9092"/>
                    <a:pt x="988" y="8998"/>
                    <a:pt x="988" y="8872"/>
                  </a:cubicBezTo>
                  <a:lnTo>
                    <a:pt x="471" y="236"/>
                  </a:lnTo>
                  <a:cubicBezTo>
                    <a:pt x="471" y="111"/>
                    <a:pt x="361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4"/>
            <p:cNvSpPr/>
            <p:nvPr/>
          </p:nvSpPr>
          <p:spPr>
            <a:xfrm>
              <a:off x="1891650" y="895650"/>
              <a:ext cx="11775" cy="50575"/>
            </a:xfrm>
            <a:custGeom>
              <a:rect b="b" l="l" r="r" t="t"/>
              <a:pathLst>
                <a:path extrusionOk="0" h="2023" w="471">
                  <a:moveTo>
                    <a:pt x="251" y="1"/>
                  </a:moveTo>
                  <a:cubicBezTo>
                    <a:pt x="110" y="1"/>
                    <a:pt x="0" y="32"/>
                    <a:pt x="0" y="63"/>
                  </a:cubicBezTo>
                  <a:lnTo>
                    <a:pt x="0" y="1960"/>
                  </a:lnTo>
                  <a:cubicBezTo>
                    <a:pt x="0" y="1991"/>
                    <a:pt x="110" y="2023"/>
                    <a:pt x="251" y="2023"/>
                  </a:cubicBezTo>
                  <a:cubicBezTo>
                    <a:pt x="377" y="2023"/>
                    <a:pt x="471" y="1991"/>
                    <a:pt x="471" y="1960"/>
                  </a:cubicBezTo>
                  <a:lnTo>
                    <a:pt x="471" y="48"/>
                  </a:lnTo>
                  <a:cubicBezTo>
                    <a:pt x="471" y="32"/>
                    <a:pt x="37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4"/>
            <p:cNvSpPr/>
            <p:nvPr/>
          </p:nvSpPr>
          <p:spPr>
            <a:xfrm>
              <a:off x="1831300" y="1075125"/>
              <a:ext cx="132875" cy="11375"/>
            </a:xfrm>
            <a:custGeom>
              <a:rect b="b" l="l" r="r" t="t"/>
              <a:pathLst>
                <a:path extrusionOk="0" h="455" w="5315">
                  <a:moveTo>
                    <a:pt x="126" y="0"/>
                  </a:moveTo>
                  <a:cubicBezTo>
                    <a:pt x="48" y="0"/>
                    <a:pt x="1" y="94"/>
                    <a:pt x="1" y="220"/>
                  </a:cubicBezTo>
                  <a:cubicBezTo>
                    <a:pt x="1" y="345"/>
                    <a:pt x="63" y="455"/>
                    <a:pt x="142" y="455"/>
                  </a:cubicBezTo>
                  <a:lnTo>
                    <a:pt x="5173" y="455"/>
                  </a:lnTo>
                  <a:cubicBezTo>
                    <a:pt x="5251" y="455"/>
                    <a:pt x="5314" y="345"/>
                    <a:pt x="5314" y="220"/>
                  </a:cubicBezTo>
                  <a:cubicBezTo>
                    <a:pt x="5314" y="94"/>
                    <a:pt x="5251" y="0"/>
                    <a:pt x="5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4"/>
            <p:cNvSpPr/>
            <p:nvPr/>
          </p:nvSpPr>
          <p:spPr>
            <a:xfrm>
              <a:off x="1813675" y="1013200"/>
              <a:ext cx="167725" cy="11800"/>
            </a:xfrm>
            <a:custGeom>
              <a:rect b="b" l="l" r="r" t="t"/>
              <a:pathLst>
                <a:path extrusionOk="0" h="472" w="6709">
                  <a:moveTo>
                    <a:pt x="173" y="1"/>
                  </a:moveTo>
                  <a:cubicBezTo>
                    <a:pt x="79" y="1"/>
                    <a:pt x="0" y="111"/>
                    <a:pt x="0" y="236"/>
                  </a:cubicBezTo>
                  <a:cubicBezTo>
                    <a:pt x="0" y="361"/>
                    <a:pt x="79" y="471"/>
                    <a:pt x="188" y="471"/>
                  </a:cubicBezTo>
                  <a:lnTo>
                    <a:pt x="6536" y="471"/>
                  </a:lnTo>
                  <a:cubicBezTo>
                    <a:pt x="6630" y="471"/>
                    <a:pt x="6709" y="361"/>
                    <a:pt x="6709" y="236"/>
                  </a:cubicBezTo>
                  <a:cubicBezTo>
                    <a:pt x="6709" y="111"/>
                    <a:pt x="6630" y="1"/>
                    <a:pt x="6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4"/>
            <p:cNvSpPr/>
            <p:nvPr/>
          </p:nvSpPr>
          <p:spPr>
            <a:xfrm>
              <a:off x="1722375" y="892525"/>
              <a:ext cx="350325" cy="11775"/>
            </a:xfrm>
            <a:custGeom>
              <a:rect b="b" l="l" r="r" t="t"/>
              <a:pathLst>
                <a:path extrusionOk="0" h="471" w="14013">
                  <a:moveTo>
                    <a:pt x="345" y="0"/>
                  </a:moveTo>
                  <a:cubicBezTo>
                    <a:pt x="157" y="0"/>
                    <a:pt x="0" y="94"/>
                    <a:pt x="0" y="220"/>
                  </a:cubicBezTo>
                  <a:cubicBezTo>
                    <a:pt x="0" y="361"/>
                    <a:pt x="172" y="470"/>
                    <a:pt x="376" y="470"/>
                  </a:cubicBezTo>
                  <a:lnTo>
                    <a:pt x="13652" y="470"/>
                  </a:lnTo>
                  <a:cubicBezTo>
                    <a:pt x="13856" y="470"/>
                    <a:pt x="14013" y="361"/>
                    <a:pt x="14013" y="220"/>
                  </a:cubicBezTo>
                  <a:cubicBezTo>
                    <a:pt x="14013" y="94"/>
                    <a:pt x="13856" y="0"/>
                    <a:pt x="1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4"/>
            <p:cNvSpPr/>
            <p:nvPr/>
          </p:nvSpPr>
          <p:spPr>
            <a:xfrm>
              <a:off x="1859525" y="1166425"/>
              <a:ext cx="76025" cy="19625"/>
            </a:xfrm>
            <a:custGeom>
              <a:rect b="b" l="l" r="r" t="t"/>
              <a:pathLst>
                <a:path extrusionOk="0" h="785" w="3041">
                  <a:moveTo>
                    <a:pt x="78" y="0"/>
                  </a:moveTo>
                  <a:cubicBezTo>
                    <a:pt x="31" y="0"/>
                    <a:pt x="0" y="173"/>
                    <a:pt x="0" y="377"/>
                  </a:cubicBezTo>
                  <a:cubicBezTo>
                    <a:pt x="0" y="596"/>
                    <a:pt x="31" y="784"/>
                    <a:pt x="78" y="784"/>
                  </a:cubicBezTo>
                  <a:lnTo>
                    <a:pt x="2963" y="784"/>
                  </a:lnTo>
                  <a:cubicBezTo>
                    <a:pt x="3010" y="784"/>
                    <a:pt x="3041" y="596"/>
                    <a:pt x="3041" y="377"/>
                  </a:cubicBezTo>
                  <a:cubicBezTo>
                    <a:pt x="3041" y="173"/>
                    <a:pt x="3010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4"/>
            <p:cNvSpPr/>
            <p:nvPr/>
          </p:nvSpPr>
          <p:spPr>
            <a:xfrm>
              <a:off x="2066800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408" y="0"/>
                  </a:moveTo>
                  <a:cubicBezTo>
                    <a:pt x="173" y="0"/>
                    <a:pt x="1" y="141"/>
                    <a:pt x="1" y="314"/>
                  </a:cubicBezTo>
                  <a:lnTo>
                    <a:pt x="1" y="4138"/>
                  </a:lnTo>
                  <a:cubicBezTo>
                    <a:pt x="1" y="4311"/>
                    <a:pt x="173" y="4452"/>
                    <a:pt x="408" y="4452"/>
                  </a:cubicBezTo>
                  <a:cubicBezTo>
                    <a:pt x="612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612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4"/>
            <p:cNvSpPr/>
            <p:nvPr/>
          </p:nvSpPr>
          <p:spPr>
            <a:xfrm>
              <a:off x="1921825" y="944625"/>
              <a:ext cx="84650" cy="241425"/>
            </a:xfrm>
            <a:custGeom>
              <a:rect b="b" l="l" r="r" t="t"/>
              <a:pathLst>
                <a:path extrusionOk="0" h="9657" w="3386">
                  <a:moveTo>
                    <a:pt x="3010" y="1"/>
                  </a:moveTo>
                  <a:cubicBezTo>
                    <a:pt x="2790" y="1"/>
                    <a:pt x="2618" y="142"/>
                    <a:pt x="2618" y="314"/>
                  </a:cubicBezTo>
                  <a:lnTo>
                    <a:pt x="0" y="9343"/>
                  </a:lnTo>
                  <a:cubicBezTo>
                    <a:pt x="0" y="9515"/>
                    <a:pt x="173" y="9656"/>
                    <a:pt x="392" y="9656"/>
                  </a:cubicBezTo>
                  <a:cubicBezTo>
                    <a:pt x="612" y="9656"/>
                    <a:pt x="768" y="9515"/>
                    <a:pt x="768" y="9358"/>
                  </a:cubicBezTo>
                  <a:lnTo>
                    <a:pt x="3386" y="283"/>
                  </a:lnTo>
                  <a:cubicBezTo>
                    <a:pt x="3386" y="126"/>
                    <a:pt x="3229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4"/>
            <p:cNvSpPr/>
            <p:nvPr/>
          </p:nvSpPr>
          <p:spPr>
            <a:xfrm>
              <a:off x="1790150" y="944625"/>
              <a:ext cx="86250" cy="241425"/>
            </a:xfrm>
            <a:custGeom>
              <a:rect b="b" l="l" r="r" t="t"/>
              <a:pathLst>
                <a:path extrusionOk="0" h="9657" w="3450">
                  <a:moveTo>
                    <a:pt x="377" y="1"/>
                  </a:moveTo>
                  <a:cubicBezTo>
                    <a:pt x="173" y="1"/>
                    <a:pt x="1" y="126"/>
                    <a:pt x="1" y="283"/>
                  </a:cubicBezTo>
                  <a:lnTo>
                    <a:pt x="2665" y="9358"/>
                  </a:lnTo>
                  <a:cubicBezTo>
                    <a:pt x="2665" y="9515"/>
                    <a:pt x="2838" y="9656"/>
                    <a:pt x="3042" y="9656"/>
                  </a:cubicBezTo>
                  <a:cubicBezTo>
                    <a:pt x="3261" y="9656"/>
                    <a:pt x="3449" y="9515"/>
                    <a:pt x="3449" y="9343"/>
                  </a:cubicBezTo>
                  <a:lnTo>
                    <a:pt x="784" y="314"/>
                  </a:lnTo>
                  <a:cubicBezTo>
                    <a:pt x="784" y="142"/>
                    <a:pt x="61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14"/>
            <p:cNvSpPr/>
            <p:nvPr/>
          </p:nvSpPr>
          <p:spPr>
            <a:xfrm>
              <a:off x="1709825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392" y="0"/>
                  </a:moveTo>
                  <a:cubicBezTo>
                    <a:pt x="173" y="0"/>
                    <a:pt x="0" y="141"/>
                    <a:pt x="0" y="314"/>
                  </a:cubicBezTo>
                  <a:lnTo>
                    <a:pt x="0" y="4138"/>
                  </a:lnTo>
                  <a:cubicBezTo>
                    <a:pt x="0" y="4311"/>
                    <a:pt x="173" y="4452"/>
                    <a:pt x="392" y="4452"/>
                  </a:cubicBezTo>
                  <a:cubicBezTo>
                    <a:pt x="596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59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14"/>
            <p:cNvSpPr/>
            <p:nvPr/>
          </p:nvSpPr>
          <p:spPr>
            <a:xfrm>
              <a:off x="1708650" y="889850"/>
              <a:ext cx="101125" cy="71700"/>
            </a:xfrm>
            <a:custGeom>
              <a:rect b="b" l="l" r="r" t="t"/>
              <a:pathLst>
                <a:path extrusionOk="0" h="2868" w="4045">
                  <a:moveTo>
                    <a:pt x="514" y="0"/>
                  </a:moveTo>
                  <a:cubicBezTo>
                    <a:pt x="392" y="0"/>
                    <a:pt x="256" y="55"/>
                    <a:pt x="157" y="154"/>
                  </a:cubicBezTo>
                  <a:cubicBezTo>
                    <a:pt x="16" y="311"/>
                    <a:pt x="0" y="499"/>
                    <a:pt x="142" y="593"/>
                  </a:cubicBezTo>
                  <a:lnTo>
                    <a:pt x="3370" y="2819"/>
                  </a:lnTo>
                  <a:cubicBezTo>
                    <a:pt x="3415" y="2852"/>
                    <a:pt x="3473" y="2868"/>
                    <a:pt x="3536" y="2868"/>
                  </a:cubicBezTo>
                  <a:cubicBezTo>
                    <a:pt x="3651" y="2868"/>
                    <a:pt x="3781" y="2816"/>
                    <a:pt x="3872" y="2725"/>
                  </a:cubicBezTo>
                  <a:cubicBezTo>
                    <a:pt x="4029" y="2568"/>
                    <a:pt x="4044" y="2364"/>
                    <a:pt x="3903" y="2270"/>
                  </a:cubicBezTo>
                  <a:lnTo>
                    <a:pt x="706" y="60"/>
                  </a:lnTo>
                  <a:cubicBezTo>
                    <a:pt x="654" y="19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14"/>
            <p:cNvSpPr/>
            <p:nvPr/>
          </p:nvSpPr>
          <p:spPr>
            <a:xfrm>
              <a:off x="1986875" y="889850"/>
              <a:ext cx="100725" cy="71700"/>
            </a:xfrm>
            <a:custGeom>
              <a:rect b="b" l="l" r="r" t="t"/>
              <a:pathLst>
                <a:path extrusionOk="0" h="2868" w="4029">
                  <a:moveTo>
                    <a:pt x="3526" y="0"/>
                  </a:moveTo>
                  <a:cubicBezTo>
                    <a:pt x="3456" y="0"/>
                    <a:pt x="3391" y="19"/>
                    <a:pt x="3339" y="60"/>
                  </a:cubicBezTo>
                  <a:lnTo>
                    <a:pt x="141" y="2270"/>
                  </a:lnTo>
                  <a:cubicBezTo>
                    <a:pt x="0" y="2364"/>
                    <a:pt x="16" y="2568"/>
                    <a:pt x="173" y="2725"/>
                  </a:cubicBezTo>
                  <a:cubicBezTo>
                    <a:pt x="264" y="2816"/>
                    <a:pt x="388" y="2868"/>
                    <a:pt x="502" y="2868"/>
                  </a:cubicBezTo>
                  <a:cubicBezTo>
                    <a:pt x="564" y="2868"/>
                    <a:pt x="624" y="2852"/>
                    <a:pt x="674" y="2819"/>
                  </a:cubicBezTo>
                  <a:lnTo>
                    <a:pt x="3903" y="593"/>
                  </a:lnTo>
                  <a:cubicBezTo>
                    <a:pt x="4029" y="499"/>
                    <a:pt x="4029" y="311"/>
                    <a:pt x="3872" y="154"/>
                  </a:cubicBezTo>
                  <a:cubicBezTo>
                    <a:pt x="3773" y="55"/>
                    <a:pt x="3643" y="0"/>
                    <a:pt x="3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4"/>
            <p:cNvSpPr/>
            <p:nvPr/>
          </p:nvSpPr>
          <p:spPr>
            <a:xfrm>
              <a:off x="1729425" y="942675"/>
              <a:ext cx="117975" cy="231600"/>
            </a:xfrm>
            <a:custGeom>
              <a:rect b="b" l="l" r="r" t="t"/>
              <a:pathLst>
                <a:path extrusionOk="0" h="9264" w="4719">
                  <a:moveTo>
                    <a:pt x="0" y="0"/>
                  </a:moveTo>
                  <a:lnTo>
                    <a:pt x="3119" y="9233"/>
                  </a:lnTo>
                  <a:lnTo>
                    <a:pt x="4718" y="9264"/>
                  </a:lnTo>
                  <a:cubicBezTo>
                    <a:pt x="3072" y="282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14"/>
            <p:cNvSpPr/>
            <p:nvPr/>
          </p:nvSpPr>
          <p:spPr>
            <a:xfrm>
              <a:off x="1953175" y="941500"/>
              <a:ext cx="121100" cy="232775"/>
            </a:xfrm>
            <a:custGeom>
              <a:rect b="b" l="l" r="r" t="t"/>
              <a:pathLst>
                <a:path extrusionOk="0" h="9311" w="4844">
                  <a:moveTo>
                    <a:pt x="4844" y="0"/>
                  </a:moveTo>
                  <a:cubicBezTo>
                    <a:pt x="4843" y="1"/>
                    <a:pt x="1662" y="2869"/>
                    <a:pt x="0" y="9311"/>
                  </a:cubicBezTo>
                  <a:lnTo>
                    <a:pt x="1599" y="928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14"/>
            <p:cNvSpPr/>
            <p:nvPr/>
          </p:nvSpPr>
          <p:spPr>
            <a:xfrm>
              <a:off x="1658500" y="786325"/>
              <a:ext cx="31375" cy="32150"/>
            </a:xfrm>
            <a:custGeom>
              <a:rect b="b" l="l" r="r" t="t"/>
              <a:pathLst>
                <a:path extrusionOk="0" h="1286" w="1255">
                  <a:moveTo>
                    <a:pt x="611" y="0"/>
                  </a:moveTo>
                  <a:cubicBezTo>
                    <a:pt x="267" y="0"/>
                    <a:pt x="0" y="47"/>
                    <a:pt x="0" y="486"/>
                  </a:cubicBezTo>
                  <a:cubicBezTo>
                    <a:pt x="0" y="925"/>
                    <a:pt x="282" y="1286"/>
                    <a:pt x="627" y="1286"/>
                  </a:cubicBezTo>
                  <a:cubicBezTo>
                    <a:pt x="972" y="1286"/>
                    <a:pt x="1254" y="925"/>
                    <a:pt x="1254" y="486"/>
                  </a:cubicBezTo>
                  <a:cubicBezTo>
                    <a:pt x="1254" y="47"/>
                    <a:pt x="95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4"/>
            <p:cNvSpPr/>
            <p:nvPr/>
          </p:nvSpPr>
          <p:spPr>
            <a:xfrm>
              <a:off x="2111475" y="786325"/>
              <a:ext cx="31775" cy="32150"/>
            </a:xfrm>
            <a:custGeom>
              <a:rect b="b" l="l" r="r" t="t"/>
              <a:pathLst>
                <a:path extrusionOk="0" h="1286" w="1271">
                  <a:moveTo>
                    <a:pt x="628" y="0"/>
                  </a:moveTo>
                  <a:cubicBezTo>
                    <a:pt x="283" y="0"/>
                    <a:pt x="1" y="47"/>
                    <a:pt x="1" y="486"/>
                  </a:cubicBezTo>
                  <a:cubicBezTo>
                    <a:pt x="1" y="925"/>
                    <a:pt x="283" y="1286"/>
                    <a:pt x="643" y="1286"/>
                  </a:cubicBezTo>
                  <a:cubicBezTo>
                    <a:pt x="988" y="1286"/>
                    <a:pt x="1270" y="925"/>
                    <a:pt x="1270" y="486"/>
                  </a:cubicBezTo>
                  <a:cubicBezTo>
                    <a:pt x="1270" y="47"/>
                    <a:pt x="972" y="0"/>
                    <a:pt x="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4"/>
            <p:cNvSpPr/>
            <p:nvPr/>
          </p:nvSpPr>
          <p:spPr>
            <a:xfrm>
              <a:off x="1712975" y="630350"/>
              <a:ext cx="91700" cy="120600"/>
            </a:xfrm>
            <a:custGeom>
              <a:rect b="b" l="l" r="r" t="t"/>
              <a:pathLst>
                <a:path extrusionOk="0" h="4824" w="3668">
                  <a:moveTo>
                    <a:pt x="2106" y="1"/>
                  </a:moveTo>
                  <a:cubicBezTo>
                    <a:pt x="1606" y="1"/>
                    <a:pt x="30" y="1691"/>
                    <a:pt x="16" y="3606"/>
                  </a:cubicBezTo>
                  <a:cubicBezTo>
                    <a:pt x="1" y="4105"/>
                    <a:pt x="2362" y="4823"/>
                    <a:pt x="2908" y="4823"/>
                  </a:cubicBezTo>
                  <a:cubicBezTo>
                    <a:pt x="2946" y="4823"/>
                    <a:pt x="2975" y="4820"/>
                    <a:pt x="2994" y="4813"/>
                  </a:cubicBezTo>
                  <a:cubicBezTo>
                    <a:pt x="3668" y="4594"/>
                    <a:pt x="2414" y="142"/>
                    <a:pt x="2179" y="17"/>
                  </a:cubicBezTo>
                  <a:cubicBezTo>
                    <a:pt x="2158" y="6"/>
                    <a:pt x="2133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14"/>
            <p:cNvSpPr/>
            <p:nvPr/>
          </p:nvSpPr>
          <p:spPr>
            <a:xfrm>
              <a:off x="1808300" y="584325"/>
              <a:ext cx="66925" cy="88050"/>
            </a:xfrm>
            <a:custGeom>
              <a:rect b="b" l="l" r="r" t="t"/>
              <a:pathLst>
                <a:path extrusionOk="0" h="3522" w="2677">
                  <a:moveTo>
                    <a:pt x="2065" y="0"/>
                  </a:moveTo>
                  <a:cubicBezTo>
                    <a:pt x="1611" y="0"/>
                    <a:pt x="553" y="340"/>
                    <a:pt x="294" y="572"/>
                  </a:cubicBezTo>
                  <a:cubicBezTo>
                    <a:pt x="1" y="834"/>
                    <a:pt x="1906" y="3521"/>
                    <a:pt x="2267" y="3521"/>
                  </a:cubicBezTo>
                  <a:cubicBezTo>
                    <a:pt x="2273" y="3521"/>
                    <a:pt x="2279" y="3521"/>
                    <a:pt x="2284" y="3519"/>
                  </a:cubicBezTo>
                  <a:cubicBezTo>
                    <a:pt x="2676" y="3409"/>
                    <a:pt x="2519" y="133"/>
                    <a:pt x="2221" y="24"/>
                  </a:cubicBezTo>
                  <a:cubicBezTo>
                    <a:pt x="2185" y="8"/>
                    <a:pt x="2132" y="0"/>
                    <a:pt x="206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14"/>
            <p:cNvSpPr/>
            <p:nvPr/>
          </p:nvSpPr>
          <p:spPr>
            <a:xfrm>
              <a:off x="1811800" y="587625"/>
              <a:ext cx="60275" cy="78850"/>
            </a:xfrm>
            <a:custGeom>
              <a:rect b="b" l="l" r="r" t="t"/>
              <a:pathLst>
                <a:path extrusionOk="0" h="3154" w="2411">
                  <a:moveTo>
                    <a:pt x="1829" y="1"/>
                  </a:moveTo>
                  <a:cubicBezTo>
                    <a:pt x="1433" y="1"/>
                    <a:pt x="484" y="280"/>
                    <a:pt x="263" y="487"/>
                  </a:cubicBezTo>
                  <a:cubicBezTo>
                    <a:pt x="0" y="720"/>
                    <a:pt x="1740" y="3153"/>
                    <a:pt x="2055" y="3153"/>
                  </a:cubicBezTo>
                  <a:cubicBezTo>
                    <a:pt x="2059" y="3153"/>
                    <a:pt x="2062" y="3153"/>
                    <a:pt x="2066" y="3152"/>
                  </a:cubicBezTo>
                  <a:cubicBezTo>
                    <a:pt x="2411" y="3042"/>
                    <a:pt x="2223" y="127"/>
                    <a:pt x="1956" y="17"/>
                  </a:cubicBezTo>
                  <a:cubicBezTo>
                    <a:pt x="1926" y="6"/>
                    <a:pt x="1882" y="1"/>
                    <a:pt x="1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4"/>
            <p:cNvSpPr/>
            <p:nvPr/>
          </p:nvSpPr>
          <p:spPr>
            <a:xfrm>
              <a:off x="1911625" y="583475"/>
              <a:ext cx="67700" cy="87725"/>
            </a:xfrm>
            <a:custGeom>
              <a:rect b="b" l="l" r="r" t="t"/>
              <a:pathLst>
                <a:path extrusionOk="0" h="3509" w="2708">
                  <a:moveTo>
                    <a:pt x="624" y="1"/>
                  </a:moveTo>
                  <a:cubicBezTo>
                    <a:pt x="545" y="1"/>
                    <a:pt x="482" y="9"/>
                    <a:pt x="440" y="26"/>
                  </a:cubicBezTo>
                  <a:cubicBezTo>
                    <a:pt x="142" y="152"/>
                    <a:pt x="1" y="3412"/>
                    <a:pt x="393" y="3506"/>
                  </a:cubicBezTo>
                  <a:cubicBezTo>
                    <a:pt x="398" y="3508"/>
                    <a:pt x="404" y="3508"/>
                    <a:pt x="410" y="3508"/>
                  </a:cubicBezTo>
                  <a:cubicBezTo>
                    <a:pt x="786" y="3508"/>
                    <a:pt x="2708" y="775"/>
                    <a:pt x="2415" y="528"/>
                  </a:cubicBezTo>
                  <a:cubicBezTo>
                    <a:pt x="2159" y="299"/>
                    <a:pt x="1105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4"/>
            <p:cNvSpPr/>
            <p:nvPr/>
          </p:nvSpPr>
          <p:spPr>
            <a:xfrm>
              <a:off x="1915150" y="587625"/>
              <a:ext cx="59900" cy="78850"/>
            </a:xfrm>
            <a:custGeom>
              <a:rect b="b" l="l" r="r" t="t"/>
              <a:pathLst>
                <a:path extrusionOk="0" h="3154" w="2396">
                  <a:moveTo>
                    <a:pt x="572" y="1"/>
                  </a:moveTo>
                  <a:cubicBezTo>
                    <a:pt x="517" y="1"/>
                    <a:pt x="472" y="6"/>
                    <a:pt x="440" y="17"/>
                  </a:cubicBezTo>
                  <a:cubicBezTo>
                    <a:pt x="189" y="127"/>
                    <a:pt x="1" y="3042"/>
                    <a:pt x="346" y="3152"/>
                  </a:cubicBezTo>
                  <a:cubicBezTo>
                    <a:pt x="349" y="3153"/>
                    <a:pt x="353" y="3153"/>
                    <a:pt x="356" y="3153"/>
                  </a:cubicBezTo>
                  <a:cubicBezTo>
                    <a:pt x="656" y="3153"/>
                    <a:pt x="2396" y="720"/>
                    <a:pt x="2148" y="487"/>
                  </a:cubicBezTo>
                  <a:cubicBezTo>
                    <a:pt x="1914" y="280"/>
                    <a:pt x="975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4"/>
            <p:cNvSpPr/>
            <p:nvPr/>
          </p:nvSpPr>
          <p:spPr>
            <a:xfrm>
              <a:off x="1982550" y="630325"/>
              <a:ext cx="103475" cy="128450"/>
            </a:xfrm>
            <a:custGeom>
              <a:rect b="b" l="l" r="r" t="t"/>
              <a:pathLst>
                <a:path extrusionOk="0" h="5138" w="4139">
                  <a:moveTo>
                    <a:pt x="1760" y="0"/>
                  </a:moveTo>
                  <a:cubicBezTo>
                    <a:pt x="1729" y="0"/>
                    <a:pt x="1701" y="6"/>
                    <a:pt x="1678" y="18"/>
                  </a:cubicBezTo>
                  <a:cubicBezTo>
                    <a:pt x="1427" y="159"/>
                    <a:pt x="1" y="4892"/>
                    <a:pt x="753" y="5127"/>
                  </a:cubicBezTo>
                  <a:cubicBezTo>
                    <a:pt x="774" y="5134"/>
                    <a:pt x="806" y="5138"/>
                    <a:pt x="846" y="5138"/>
                  </a:cubicBezTo>
                  <a:cubicBezTo>
                    <a:pt x="1462" y="5138"/>
                    <a:pt x="4139" y="4386"/>
                    <a:pt x="4139" y="3842"/>
                  </a:cubicBezTo>
                  <a:cubicBezTo>
                    <a:pt x="4109" y="1809"/>
                    <a:pt x="2323" y="0"/>
                    <a:pt x="176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4"/>
            <p:cNvSpPr/>
            <p:nvPr/>
          </p:nvSpPr>
          <p:spPr>
            <a:xfrm>
              <a:off x="1988425" y="635050"/>
              <a:ext cx="93700" cy="120600"/>
            </a:xfrm>
            <a:custGeom>
              <a:rect b="b" l="l" r="r" t="t"/>
              <a:pathLst>
                <a:path extrusionOk="0" h="4824" w="3748">
                  <a:moveTo>
                    <a:pt x="1594" y="1"/>
                  </a:moveTo>
                  <a:cubicBezTo>
                    <a:pt x="1566" y="1"/>
                    <a:pt x="1542" y="6"/>
                    <a:pt x="1521" y="17"/>
                  </a:cubicBezTo>
                  <a:cubicBezTo>
                    <a:pt x="1286" y="142"/>
                    <a:pt x="1" y="4594"/>
                    <a:pt x="675" y="4813"/>
                  </a:cubicBezTo>
                  <a:cubicBezTo>
                    <a:pt x="695" y="4820"/>
                    <a:pt x="726" y="4824"/>
                    <a:pt x="766" y="4824"/>
                  </a:cubicBezTo>
                  <a:cubicBezTo>
                    <a:pt x="1336" y="4824"/>
                    <a:pt x="3747" y="4119"/>
                    <a:pt x="3747" y="3606"/>
                  </a:cubicBezTo>
                  <a:cubicBezTo>
                    <a:pt x="3717" y="1705"/>
                    <a:pt x="209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4"/>
            <p:cNvSpPr/>
            <p:nvPr/>
          </p:nvSpPr>
          <p:spPr>
            <a:xfrm>
              <a:off x="1694550" y="795850"/>
              <a:ext cx="91700" cy="17150"/>
            </a:xfrm>
            <a:custGeom>
              <a:rect b="b" l="l" r="r" t="t"/>
              <a:pathLst>
                <a:path extrusionOk="0" h="686" w="3668">
                  <a:moveTo>
                    <a:pt x="1837" y="0"/>
                  </a:moveTo>
                  <a:cubicBezTo>
                    <a:pt x="1200" y="0"/>
                    <a:pt x="607" y="11"/>
                    <a:pt x="455" y="11"/>
                  </a:cubicBezTo>
                  <a:cubicBezTo>
                    <a:pt x="79" y="11"/>
                    <a:pt x="0" y="152"/>
                    <a:pt x="0" y="340"/>
                  </a:cubicBezTo>
                  <a:cubicBezTo>
                    <a:pt x="0" y="528"/>
                    <a:pt x="79" y="685"/>
                    <a:pt x="455" y="685"/>
                  </a:cubicBezTo>
                  <a:cubicBezTo>
                    <a:pt x="815" y="685"/>
                    <a:pt x="3668" y="309"/>
                    <a:pt x="3668" y="121"/>
                  </a:cubicBezTo>
                  <a:cubicBezTo>
                    <a:pt x="3668" y="21"/>
                    <a:pt x="2712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4"/>
            <p:cNvSpPr/>
            <p:nvPr/>
          </p:nvSpPr>
          <p:spPr>
            <a:xfrm>
              <a:off x="2007250" y="795850"/>
              <a:ext cx="90150" cy="17150"/>
            </a:xfrm>
            <a:custGeom>
              <a:rect b="b" l="l" r="r" t="t"/>
              <a:pathLst>
                <a:path extrusionOk="0" h="686" w="3606">
                  <a:moveTo>
                    <a:pt x="1803" y="0"/>
                  </a:moveTo>
                  <a:cubicBezTo>
                    <a:pt x="941" y="0"/>
                    <a:pt x="0" y="21"/>
                    <a:pt x="0" y="121"/>
                  </a:cubicBezTo>
                  <a:cubicBezTo>
                    <a:pt x="0" y="309"/>
                    <a:pt x="2806" y="685"/>
                    <a:pt x="3167" y="685"/>
                  </a:cubicBezTo>
                  <a:cubicBezTo>
                    <a:pt x="3527" y="685"/>
                    <a:pt x="3605" y="528"/>
                    <a:pt x="3605" y="340"/>
                  </a:cubicBezTo>
                  <a:cubicBezTo>
                    <a:pt x="3605" y="152"/>
                    <a:pt x="3527" y="11"/>
                    <a:pt x="3167" y="11"/>
                  </a:cubicBezTo>
                  <a:cubicBezTo>
                    <a:pt x="3015" y="11"/>
                    <a:pt x="2429" y="0"/>
                    <a:pt x="1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14"/>
            <p:cNvSpPr/>
            <p:nvPr/>
          </p:nvSpPr>
          <p:spPr>
            <a:xfrm>
              <a:off x="1920250" y="602925"/>
              <a:ext cx="41125" cy="54125"/>
            </a:xfrm>
            <a:custGeom>
              <a:rect b="b" l="l" r="r" t="t"/>
              <a:pathLst>
                <a:path extrusionOk="0" h="2165" w="1645">
                  <a:moveTo>
                    <a:pt x="407" y="1"/>
                  </a:moveTo>
                  <a:cubicBezTo>
                    <a:pt x="362" y="1"/>
                    <a:pt x="324" y="6"/>
                    <a:pt x="298" y="16"/>
                  </a:cubicBezTo>
                  <a:cubicBezTo>
                    <a:pt x="126" y="79"/>
                    <a:pt x="1" y="2085"/>
                    <a:pt x="236" y="2164"/>
                  </a:cubicBezTo>
                  <a:cubicBezTo>
                    <a:pt x="238" y="2164"/>
                    <a:pt x="241" y="2165"/>
                    <a:pt x="244" y="2165"/>
                  </a:cubicBezTo>
                  <a:cubicBezTo>
                    <a:pt x="457" y="2165"/>
                    <a:pt x="1644" y="500"/>
                    <a:pt x="1474" y="330"/>
                  </a:cubicBezTo>
                  <a:cubicBezTo>
                    <a:pt x="1325" y="195"/>
                    <a:pt x="697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14"/>
            <p:cNvSpPr/>
            <p:nvPr/>
          </p:nvSpPr>
          <p:spPr>
            <a:xfrm>
              <a:off x="1823925" y="600300"/>
              <a:ext cx="40325" cy="52450"/>
            </a:xfrm>
            <a:custGeom>
              <a:rect b="b" l="l" r="r" t="t"/>
              <a:pathLst>
                <a:path extrusionOk="0" h="2098" w="1613">
                  <a:moveTo>
                    <a:pt x="1212" y="1"/>
                  </a:moveTo>
                  <a:cubicBezTo>
                    <a:pt x="947" y="1"/>
                    <a:pt x="322" y="187"/>
                    <a:pt x="170" y="325"/>
                  </a:cubicBezTo>
                  <a:cubicBezTo>
                    <a:pt x="0" y="480"/>
                    <a:pt x="1156" y="2097"/>
                    <a:pt x="1369" y="2097"/>
                  </a:cubicBezTo>
                  <a:cubicBezTo>
                    <a:pt x="1372" y="2097"/>
                    <a:pt x="1374" y="2097"/>
                    <a:pt x="1377" y="2096"/>
                  </a:cubicBezTo>
                  <a:cubicBezTo>
                    <a:pt x="1612" y="2034"/>
                    <a:pt x="1487" y="90"/>
                    <a:pt x="1299" y="12"/>
                  </a:cubicBezTo>
                  <a:cubicBezTo>
                    <a:pt x="1278" y="4"/>
                    <a:pt x="1249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4"/>
            <p:cNvSpPr/>
            <p:nvPr/>
          </p:nvSpPr>
          <p:spPr>
            <a:xfrm>
              <a:off x="2002150" y="658300"/>
              <a:ext cx="65825" cy="84275"/>
            </a:xfrm>
            <a:custGeom>
              <a:rect b="b" l="l" r="r" t="t"/>
              <a:pathLst>
                <a:path extrusionOk="0" h="3371" w="2633">
                  <a:moveTo>
                    <a:pt x="1132" y="1"/>
                  </a:moveTo>
                  <a:cubicBezTo>
                    <a:pt x="1113" y="1"/>
                    <a:pt x="1096" y="4"/>
                    <a:pt x="1082" y="12"/>
                  </a:cubicBezTo>
                  <a:cubicBezTo>
                    <a:pt x="910" y="90"/>
                    <a:pt x="1" y="3209"/>
                    <a:pt x="486" y="3366"/>
                  </a:cubicBezTo>
                  <a:cubicBezTo>
                    <a:pt x="498" y="3369"/>
                    <a:pt x="515" y="3371"/>
                    <a:pt x="537" y="3371"/>
                  </a:cubicBezTo>
                  <a:cubicBezTo>
                    <a:pt x="910" y="3371"/>
                    <a:pt x="2633" y="2875"/>
                    <a:pt x="2618" y="2519"/>
                  </a:cubicBezTo>
                  <a:cubicBezTo>
                    <a:pt x="2603" y="1183"/>
                    <a:pt x="1476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4"/>
            <p:cNvSpPr/>
            <p:nvPr/>
          </p:nvSpPr>
          <p:spPr>
            <a:xfrm>
              <a:off x="1727850" y="657850"/>
              <a:ext cx="63900" cy="83625"/>
            </a:xfrm>
            <a:custGeom>
              <a:rect b="b" l="l" r="r" t="t"/>
              <a:pathLst>
                <a:path extrusionOk="0" h="3345" w="2556">
                  <a:moveTo>
                    <a:pt x="1450" y="0"/>
                  </a:moveTo>
                  <a:cubicBezTo>
                    <a:pt x="1102" y="0"/>
                    <a:pt x="15" y="1177"/>
                    <a:pt x="0" y="2506"/>
                  </a:cubicBezTo>
                  <a:cubicBezTo>
                    <a:pt x="0" y="2857"/>
                    <a:pt x="1624" y="3345"/>
                    <a:pt x="2020" y="3345"/>
                  </a:cubicBezTo>
                  <a:cubicBezTo>
                    <a:pt x="2048" y="3345"/>
                    <a:pt x="2070" y="3342"/>
                    <a:pt x="2085" y="3337"/>
                  </a:cubicBezTo>
                  <a:cubicBezTo>
                    <a:pt x="2555" y="3196"/>
                    <a:pt x="1678" y="92"/>
                    <a:pt x="1505" y="14"/>
                  </a:cubicBezTo>
                  <a:cubicBezTo>
                    <a:pt x="1490" y="5"/>
                    <a:pt x="1471" y="0"/>
                    <a:pt x="1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4"/>
            <p:cNvSpPr/>
            <p:nvPr/>
          </p:nvSpPr>
          <p:spPr>
            <a:xfrm>
              <a:off x="2106000" y="876000"/>
              <a:ext cx="22750" cy="35375"/>
            </a:xfrm>
            <a:custGeom>
              <a:rect b="b" l="l" r="r" t="t"/>
              <a:pathLst>
                <a:path extrusionOk="0" h="1415" w="910">
                  <a:moveTo>
                    <a:pt x="319" y="0"/>
                  </a:moveTo>
                  <a:cubicBezTo>
                    <a:pt x="157" y="0"/>
                    <a:pt x="16" y="274"/>
                    <a:pt x="16" y="645"/>
                  </a:cubicBezTo>
                  <a:cubicBezTo>
                    <a:pt x="0" y="1037"/>
                    <a:pt x="126" y="1382"/>
                    <a:pt x="298" y="1413"/>
                  </a:cubicBezTo>
                  <a:cubicBezTo>
                    <a:pt x="303" y="1414"/>
                    <a:pt x="309" y="1415"/>
                    <a:pt x="314" y="1415"/>
                  </a:cubicBezTo>
                  <a:cubicBezTo>
                    <a:pt x="507" y="1415"/>
                    <a:pt x="878" y="885"/>
                    <a:pt x="894" y="504"/>
                  </a:cubicBezTo>
                  <a:cubicBezTo>
                    <a:pt x="909" y="128"/>
                    <a:pt x="533" y="34"/>
                    <a:pt x="345" y="3"/>
                  </a:cubicBezTo>
                  <a:cubicBezTo>
                    <a:pt x="336" y="1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4"/>
            <p:cNvSpPr/>
            <p:nvPr/>
          </p:nvSpPr>
          <p:spPr>
            <a:xfrm>
              <a:off x="1673000" y="873650"/>
              <a:ext cx="23125" cy="35375"/>
            </a:xfrm>
            <a:custGeom>
              <a:rect b="b" l="l" r="r" t="t"/>
              <a:pathLst>
                <a:path extrusionOk="0" h="1415" w="925">
                  <a:moveTo>
                    <a:pt x="621" y="0"/>
                  </a:moveTo>
                  <a:cubicBezTo>
                    <a:pt x="612" y="0"/>
                    <a:pt x="604" y="1"/>
                    <a:pt x="596" y="3"/>
                  </a:cubicBezTo>
                  <a:cubicBezTo>
                    <a:pt x="408" y="34"/>
                    <a:pt x="0" y="112"/>
                    <a:pt x="0" y="489"/>
                  </a:cubicBezTo>
                  <a:cubicBezTo>
                    <a:pt x="0" y="870"/>
                    <a:pt x="371" y="1415"/>
                    <a:pt x="565" y="1415"/>
                  </a:cubicBezTo>
                  <a:cubicBezTo>
                    <a:pt x="570" y="1415"/>
                    <a:pt x="575" y="1414"/>
                    <a:pt x="580" y="1413"/>
                  </a:cubicBezTo>
                  <a:cubicBezTo>
                    <a:pt x="768" y="1382"/>
                    <a:pt x="925" y="1037"/>
                    <a:pt x="925" y="661"/>
                  </a:cubicBezTo>
                  <a:cubicBezTo>
                    <a:pt x="925" y="288"/>
                    <a:pt x="783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4"/>
            <p:cNvSpPr/>
            <p:nvPr/>
          </p:nvSpPr>
          <p:spPr>
            <a:xfrm>
              <a:off x="1956300" y="585100"/>
              <a:ext cx="68200" cy="28575"/>
            </a:xfrm>
            <a:custGeom>
              <a:rect b="b" l="l" r="r" t="t"/>
              <a:pathLst>
                <a:path extrusionOk="0" h="1143" w="2728">
                  <a:moveTo>
                    <a:pt x="52" y="0"/>
                  </a:moveTo>
                  <a:cubicBezTo>
                    <a:pt x="32" y="0"/>
                    <a:pt x="20" y="3"/>
                    <a:pt x="16" y="8"/>
                  </a:cubicBezTo>
                  <a:cubicBezTo>
                    <a:pt x="1" y="55"/>
                    <a:pt x="643" y="291"/>
                    <a:pt x="1380" y="604"/>
                  </a:cubicBezTo>
                  <a:cubicBezTo>
                    <a:pt x="2077" y="880"/>
                    <a:pt x="2612" y="1142"/>
                    <a:pt x="2700" y="1142"/>
                  </a:cubicBezTo>
                  <a:cubicBezTo>
                    <a:pt x="2707" y="1142"/>
                    <a:pt x="2711" y="1140"/>
                    <a:pt x="2712" y="1137"/>
                  </a:cubicBezTo>
                  <a:cubicBezTo>
                    <a:pt x="2728" y="1090"/>
                    <a:pt x="2195" y="729"/>
                    <a:pt x="1458" y="432"/>
                  </a:cubicBezTo>
                  <a:cubicBezTo>
                    <a:pt x="794" y="155"/>
                    <a:pt x="203" y="0"/>
                    <a:pt x="52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4"/>
            <p:cNvSpPr/>
            <p:nvPr/>
          </p:nvSpPr>
          <p:spPr>
            <a:xfrm>
              <a:off x="1698450" y="799250"/>
              <a:ext cx="397000" cy="6700"/>
            </a:xfrm>
            <a:custGeom>
              <a:rect b="b" l="l" r="r" t="t"/>
              <a:pathLst>
                <a:path extrusionOk="0" h="268" w="15880">
                  <a:moveTo>
                    <a:pt x="393" y="1"/>
                  </a:moveTo>
                  <a:cubicBezTo>
                    <a:pt x="173" y="1"/>
                    <a:pt x="1" y="63"/>
                    <a:pt x="1" y="126"/>
                  </a:cubicBezTo>
                  <a:cubicBezTo>
                    <a:pt x="1" y="204"/>
                    <a:pt x="189" y="267"/>
                    <a:pt x="424" y="267"/>
                  </a:cubicBezTo>
                  <a:lnTo>
                    <a:pt x="15456" y="267"/>
                  </a:lnTo>
                  <a:cubicBezTo>
                    <a:pt x="15691" y="267"/>
                    <a:pt x="15879" y="204"/>
                    <a:pt x="15879" y="126"/>
                  </a:cubicBezTo>
                  <a:cubicBezTo>
                    <a:pt x="15879" y="63"/>
                    <a:pt x="15707" y="1"/>
                    <a:pt x="154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4"/>
            <p:cNvSpPr/>
            <p:nvPr/>
          </p:nvSpPr>
          <p:spPr>
            <a:xfrm>
              <a:off x="197510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2321" y="1"/>
                  </a:moveTo>
                  <a:cubicBezTo>
                    <a:pt x="2321" y="1"/>
                    <a:pt x="1098" y="1929"/>
                    <a:pt x="1" y="4922"/>
                  </a:cubicBezTo>
                  <a:lnTo>
                    <a:pt x="738" y="4922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14"/>
            <p:cNvSpPr/>
            <p:nvPr/>
          </p:nvSpPr>
          <p:spPr>
            <a:xfrm>
              <a:off x="176665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0" y="1"/>
                  </a:moveTo>
                  <a:lnTo>
                    <a:pt x="1583" y="4922"/>
                  </a:lnTo>
                  <a:lnTo>
                    <a:pt x="2320" y="4922"/>
                  </a:lnTo>
                  <a:cubicBezTo>
                    <a:pt x="1207" y="192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6" name="Google Shape;4126;p14"/>
          <p:cNvGrpSpPr/>
          <p:nvPr/>
        </p:nvGrpSpPr>
        <p:grpSpPr>
          <a:xfrm rot="-2548689">
            <a:off x="7701843" y="-201531"/>
            <a:ext cx="1458124" cy="1624032"/>
            <a:chOff x="1416325" y="1320700"/>
            <a:chExt cx="836250" cy="931400"/>
          </a:xfrm>
        </p:grpSpPr>
        <p:sp>
          <p:nvSpPr>
            <p:cNvPr id="4127" name="Google Shape;4127;p14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14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14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4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4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4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4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4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4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14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14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14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4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4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4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14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14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4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14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14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14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14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4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4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14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14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4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4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4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14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14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14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14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14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14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14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14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14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14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14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14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14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14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14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14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14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14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14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14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14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14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14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14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14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14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14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14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14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14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14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14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14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14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14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14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14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14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14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14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14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14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14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14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14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14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14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14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14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14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14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4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14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14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14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14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4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4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14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14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14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14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14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14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14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4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2" name="Google Shape;4222;p14"/>
          <p:cNvGrpSpPr/>
          <p:nvPr/>
        </p:nvGrpSpPr>
        <p:grpSpPr>
          <a:xfrm rot="1318681">
            <a:off x="-715388" y="2278608"/>
            <a:ext cx="1538624" cy="1577681"/>
            <a:chOff x="3993975" y="1524025"/>
            <a:chExt cx="781000" cy="800825"/>
          </a:xfrm>
        </p:grpSpPr>
        <p:sp>
          <p:nvSpPr>
            <p:cNvPr id="4223" name="Google Shape;4223;p14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4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14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14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14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14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14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14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14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14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4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4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4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4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4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4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4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4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4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4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4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4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4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4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14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14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4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4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4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4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4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4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4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14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14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14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14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4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4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2" name="Google Shape;4262;p14"/>
          <p:cNvGrpSpPr/>
          <p:nvPr/>
        </p:nvGrpSpPr>
        <p:grpSpPr>
          <a:xfrm rot="10800000">
            <a:off x="3462689" y="-201890"/>
            <a:ext cx="897096" cy="874904"/>
            <a:chOff x="225997" y="123301"/>
            <a:chExt cx="631802" cy="616130"/>
          </a:xfrm>
        </p:grpSpPr>
        <p:grpSp>
          <p:nvGrpSpPr>
            <p:cNvPr id="4263" name="Google Shape;4263;p14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4264" name="Google Shape;4264;p14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5" name="Google Shape;4265;p14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6" name="Google Shape;4266;p14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7" name="Google Shape;4267;p14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8" name="Google Shape;4268;p14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9" name="Google Shape;4269;p14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0" name="Google Shape;4270;p14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1" name="Google Shape;4271;p14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2" name="Google Shape;4272;p14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3" name="Google Shape;4273;p14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4" name="Google Shape;4274;p14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5" name="Google Shape;4275;p14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6" name="Google Shape;4276;p14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7" name="Google Shape;4277;p14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8" name="Google Shape;4278;p14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9" name="Google Shape;4279;p14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0" name="Google Shape;4280;p14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1" name="Google Shape;4281;p14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2" name="Google Shape;4282;p14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3" name="Google Shape;4283;p14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4" name="Google Shape;4284;p14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5" name="Google Shape;4285;p14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6" name="Google Shape;4286;p14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7" name="Google Shape;4287;p14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8" name="Google Shape;4288;p14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9" name="Google Shape;4289;p14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0" name="Google Shape;4290;p14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1" name="Google Shape;4291;p14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2" name="Google Shape;4292;p14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3" name="Google Shape;4293;p14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4" name="Google Shape;4294;p14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4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6" name="Google Shape;4296;p14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7" name="Google Shape;4297;p14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4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9" name="Google Shape;4299;p14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0" name="Google Shape;4300;p14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1" name="Google Shape;4301;p14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2" name="Google Shape;4302;p14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3" name="Google Shape;4303;p14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4" name="Google Shape;4304;p14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5" name="Google Shape;4305;p14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6" name="Google Shape;4306;p14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07" name="Google Shape;4307;p14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08" name="Google Shape;4308;p14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4309" name="Google Shape;4309;p14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0" name="Google Shape;4310;p14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4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2" name="Google Shape;4312;p14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3" name="Google Shape;4313;p14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4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4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4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4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8" name="Google Shape;4318;p14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9" name="Google Shape;4319;p14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0" name="Google Shape;4320;p14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1" name="Google Shape;4321;p14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4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4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4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4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14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7" name="Google Shape;4327;p14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8" name="Google Shape;4328;p14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4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0" name="Google Shape;4330;p14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1" name="Google Shape;4331;p14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4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4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4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4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6" name="Google Shape;4336;p14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7" name="Google Shape;4337;p14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8" name="Google Shape;4338;p14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9" name="Google Shape;4339;p14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0" name="Google Shape;4340;p14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1" name="Google Shape;4341;p14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2" name="Google Shape;4342;p14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4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4" name="Google Shape;4344;p14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5" name="Google Shape;4345;p14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4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7" name="Google Shape;4347;p14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8" name="Google Shape;4348;p14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9" name="Google Shape;4349;p14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0" name="Google Shape;4350;p14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1" name="Google Shape;4351;p14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2" name="Google Shape;4352;p14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3" name="Google Shape;4353;p14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4" name="Google Shape;4354;p14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5" name="Google Shape;4355;p14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6" name="Google Shape;4356;p14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7" name="Google Shape;4357;p14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8" name="Google Shape;4358;p14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9" name="Google Shape;4359;p14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0" name="Google Shape;4360;p14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14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14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14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14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5" name="Google Shape;4365;p14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6" name="Google Shape;4366;p14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7" name="Google Shape;4367;p14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8" name="Google Shape;4368;p14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9" name="Google Shape;4369;p14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0" name="Google Shape;4370;p14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1" name="Google Shape;4371;p14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72" name="Google Shape;4372;p14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14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14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4375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Google Shape;4376;p15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7" name="Google Shape;4377;p15"/>
          <p:cNvGrpSpPr/>
          <p:nvPr/>
        </p:nvGrpSpPr>
        <p:grpSpPr>
          <a:xfrm rot="1348816">
            <a:off x="8120599" y="1915576"/>
            <a:ext cx="1538653" cy="1577710"/>
            <a:chOff x="3993975" y="1524025"/>
            <a:chExt cx="781000" cy="800825"/>
          </a:xfrm>
        </p:grpSpPr>
        <p:sp>
          <p:nvSpPr>
            <p:cNvPr id="4378" name="Google Shape;4378;p15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15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15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15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15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15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15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15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15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15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15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15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15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15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15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15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15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15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15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15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15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15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15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15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15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15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15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15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15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15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15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15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15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15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15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15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15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15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15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7" name="Google Shape;4417;p15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8" name="Google Shape;4418;p15"/>
          <p:cNvSpPr txBox="1"/>
          <p:nvPr>
            <p:ph type="title"/>
          </p:nvPr>
        </p:nvSpPr>
        <p:spPr>
          <a:xfrm>
            <a:off x="876400" y="1681350"/>
            <a:ext cx="2996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19" name="Google Shape;4419;p15"/>
          <p:cNvSpPr txBox="1"/>
          <p:nvPr>
            <p:ph idx="1" type="subTitle"/>
          </p:nvPr>
        </p:nvSpPr>
        <p:spPr>
          <a:xfrm>
            <a:off x="876400" y="2254050"/>
            <a:ext cx="2996700" cy="120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420" name="Google Shape;4420;p15"/>
          <p:cNvGrpSpPr/>
          <p:nvPr/>
        </p:nvGrpSpPr>
        <p:grpSpPr>
          <a:xfrm flipH="1" rot="4430377">
            <a:off x="703139" y="3534190"/>
            <a:ext cx="1770838" cy="2139802"/>
            <a:chOff x="6068875" y="758513"/>
            <a:chExt cx="554100" cy="669550"/>
          </a:xfrm>
        </p:grpSpPr>
        <p:sp>
          <p:nvSpPr>
            <p:cNvPr id="4421" name="Google Shape;4421;p15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15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15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15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15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15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15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15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15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15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15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15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15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15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5" name="Google Shape;4435;p15"/>
          <p:cNvGrpSpPr/>
          <p:nvPr/>
        </p:nvGrpSpPr>
        <p:grpSpPr>
          <a:xfrm flipH="1" rot="10800000">
            <a:off x="153086" y="303335"/>
            <a:ext cx="897096" cy="874904"/>
            <a:chOff x="225997" y="123301"/>
            <a:chExt cx="631802" cy="616130"/>
          </a:xfrm>
        </p:grpSpPr>
        <p:grpSp>
          <p:nvGrpSpPr>
            <p:cNvPr id="4436" name="Google Shape;4436;p15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4437" name="Google Shape;4437;p15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8" name="Google Shape;4438;p15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9" name="Google Shape;4439;p15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0" name="Google Shape;4440;p15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1" name="Google Shape;4441;p15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2" name="Google Shape;4442;p15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3" name="Google Shape;4443;p15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4" name="Google Shape;4444;p15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5" name="Google Shape;4445;p15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6" name="Google Shape;4446;p15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7" name="Google Shape;4447;p15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8" name="Google Shape;4448;p15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9" name="Google Shape;4449;p15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0" name="Google Shape;4450;p15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1" name="Google Shape;4451;p15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2" name="Google Shape;4452;p15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3" name="Google Shape;4453;p15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4" name="Google Shape;4454;p15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5" name="Google Shape;4455;p15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6" name="Google Shape;4456;p15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7" name="Google Shape;4457;p15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8" name="Google Shape;4458;p15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9" name="Google Shape;4459;p15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0" name="Google Shape;4460;p15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1" name="Google Shape;4461;p15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2" name="Google Shape;4462;p15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3" name="Google Shape;4463;p15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4" name="Google Shape;4464;p15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5" name="Google Shape;4465;p15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6" name="Google Shape;4466;p15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7" name="Google Shape;4467;p15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8" name="Google Shape;4468;p15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9" name="Google Shape;4469;p15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0" name="Google Shape;4470;p15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1" name="Google Shape;4471;p15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2" name="Google Shape;4472;p15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3" name="Google Shape;4473;p15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4" name="Google Shape;4474;p15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5" name="Google Shape;4475;p15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6" name="Google Shape;4476;p15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7" name="Google Shape;4477;p15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8" name="Google Shape;4478;p15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9" name="Google Shape;4479;p15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80" name="Google Shape;4480;p15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81" name="Google Shape;4481;p15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4482" name="Google Shape;4482;p15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3" name="Google Shape;4483;p15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4" name="Google Shape;4484;p15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5" name="Google Shape;4485;p15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6" name="Google Shape;4486;p15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7" name="Google Shape;4487;p15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8" name="Google Shape;4488;p15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9" name="Google Shape;4489;p15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0" name="Google Shape;4490;p15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1" name="Google Shape;4491;p15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2" name="Google Shape;4492;p15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3" name="Google Shape;4493;p15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4" name="Google Shape;4494;p15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5" name="Google Shape;4495;p15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6" name="Google Shape;4496;p15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7" name="Google Shape;4497;p15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8" name="Google Shape;4498;p15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9" name="Google Shape;4499;p15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0" name="Google Shape;4500;p15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1" name="Google Shape;4501;p15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2" name="Google Shape;4502;p15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3" name="Google Shape;4503;p15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4" name="Google Shape;4504;p15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5" name="Google Shape;4505;p15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6" name="Google Shape;4506;p15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7" name="Google Shape;4507;p15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8" name="Google Shape;4508;p15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9" name="Google Shape;4509;p15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0" name="Google Shape;4510;p15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1" name="Google Shape;4511;p15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2" name="Google Shape;4512;p15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3" name="Google Shape;4513;p15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4" name="Google Shape;4514;p15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5" name="Google Shape;4515;p15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6" name="Google Shape;4516;p15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7" name="Google Shape;4517;p15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8" name="Google Shape;4518;p15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9" name="Google Shape;4519;p15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0" name="Google Shape;4520;p15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1" name="Google Shape;4521;p15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2" name="Google Shape;4522;p15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3" name="Google Shape;4523;p15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4" name="Google Shape;4524;p15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5" name="Google Shape;4525;p15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6" name="Google Shape;4526;p15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7" name="Google Shape;4527;p15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8" name="Google Shape;4528;p15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9" name="Google Shape;4529;p15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0" name="Google Shape;4530;p15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1" name="Google Shape;4531;p15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2" name="Google Shape;4532;p15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3" name="Google Shape;4533;p15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4" name="Google Shape;4534;p15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5" name="Google Shape;4535;p15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6" name="Google Shape;4536;p15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7" name="Google Shape;4537;p15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8" name="Google Shape;4538;p15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9" name="Google Shape;4539;p15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0" name="Google Shape;4540;p15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1" name="Google Shape;4541;p15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2" name="Google Shape;4542;p15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3" name="Google Shape;4543;p15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4" name="Google Shape;4544;p15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45" name="Google Shape;4545;p15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15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15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4548" name="Shape 4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Google Shape;4549;p16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0" name="Google Shape;4550;p16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1" name="Google Shape;4551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52" name="Google Shape;4552;p16"/>
          <p:cNvSpPr txBox="1"/>
          <p:nvPr>
            <p:ph idx="2" type="title"/>
          </p:nvPr>
        </p:nvSpPr>
        <p:spPr>
          <a:xfrm>
            <a:off x="2217813" y="3233700"/>
            <a:ext cx="21690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53" name="Google Shape;4553;p16"/>
          <p:cNvSpPr txBox="1"/>
          <p:nvPr>
            <p:ph idx="1" type="subTitle"/>
          </p:nvPr>
        </p:nvSpPr>
        <p:spPr>
          <a:xfrm>
            <a:off x="2217813" y="3631300"/>
            <a:ext cx="216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54" name="Google Shape;4554;p16"/>
          <p:cNvSpPr txBox="1"/>
          <p:nvPr>
            <p:ph idx="3" type="title"/>
          </p:nvPr>
        </p:nvSpPr>
        <p:spPr>
          <a:xfrm>
            <a:off x="4757189" y="1220661"/>
            <a:ext cx="21690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555" name="Google Shape;4555;p16"/>
          <p:cNvSpPr txBox="1"/>
          <p:nvPr>
            <p:ph idx="4" type="subTitle"/>
          </p:nvPr>
        </p:nvSpPr>
        <p:spPr>
          <a:xfrm>
            <a:off x="4757187" y="1618261"/>
            <a:ext cx="216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56" name="Google Shape;4556;p16"/>
          <p:cNvGrpSpPr/>
          <p:nvPr/>
        </p:nvGrpSpPr>
        <p:grpSpPr>
          <a:xfrm rot="1801529">
            <a:off x="222273" y="629045"/>
            <a:ext cx="1255916" cy="1398817"/>
            <a:chOff x="1416325" y="1320700"/>
            <a:chExt cx="836250" cy="931400"/>
          </a:xfrm>
        </p:grpSpPr>
        <p:sp>
          <p:nvSpPr>
            <p:cNvPr id="4557" name="Google Shape;4557;p16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16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16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16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16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16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16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16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16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6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16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16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16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16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16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16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16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16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16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16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16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16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16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16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16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16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16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16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16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16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16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16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16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16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16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16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16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16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16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16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16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16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16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16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16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16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16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16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16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16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16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16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16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16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16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16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16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16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16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16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16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16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16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16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16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16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16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16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16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16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16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16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16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16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16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16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16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16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16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16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16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16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16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16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16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16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16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16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16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16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16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16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16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16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16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2" name="Google Shape;4652;p16"/>
          <p:cNvGrpSpPr/>
          <p:nvPr/>
        </p:nvGrpSpPr>
        <p:grpSpPr>
          <a:xfrm rot="-753848">
            <a:off x="-151151" y="3049212"/>
            <a:ext cx="1452163" cy="1754729"/>
            <a:chOff x="6068875" y="758513"/>
            <a:chExt cx="554100" cy="669550"/>
          </a:xfrm>
        </p:grpSpPr>
        <p:sp>
          <p:nvSpPr>
            <p:cNvPr id="4653" name="Google Shape;4653;p16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16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16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16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16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16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16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16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16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16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16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16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16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16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7" name="Google Shape;4667;p16"/>
          <p:cNvGrpSpPr/>
          <p:nvPr/>
        </p:nvGrpSpPr>
        <p:grpSpPr>
          <a:xfrm rot="-995748">
            <a:off x="7799359" y="3289275"/>
            <a:ext cx="1454438" cy="1491357"/>
            <a:chOff x="3993975" y="1524025"/>
            <a:chExt cx="781000" cy="800825"/>
          </a:xfrm>
        </p:grpSpPr>
        <p:sp>
          <p:nvSpPr>
            <p:cNvPr id="4668" name="Google Shape;4668;p16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16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16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16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16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16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16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16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16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16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16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16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16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16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16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16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16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16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16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16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16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16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16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16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16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16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16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16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16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16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16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16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16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16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16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16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16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16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16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7" name="Google Shape;4707;p16"/>
          <p:cNvGrpSpPr/>
          <p:nvPr/>
        </p:nvGrpSpPr>
        <p:grpSpPr>
          <a:xfrm>
            <a:off x="266283" y="3460421"/>
            <a:ext cx="538970" cy="475799"/>
            <a:chOff x="3503083" y="4268071"/>
            <a:chExt cx="538970" cy="475799"/>
          </a:xfrm>
        </p:grpSpPr>
        <p:sp>
          <p:nvSpPr>
            <p:cNvPr id="4708" name="Google Shape;4708;p16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09" name="Google Shape;4709;p16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4710" name="Google Shape;4710;p16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1" name="Google Shape;4711;p16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2" name="Google Shape;4712;p16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3" name="Google Shape;4713;p16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4" name="Google Shape;4714;p16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5" name="Google Shape;4715;p16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6" name="Google Shape;4716;p16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7" name="Google Shape;4717;p16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8" name="Google Shape;4718;p16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9" name="Google Shape;4719;p16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0" name="Google Shape;4720;p16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1" name="Google Shape;4721;p16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2" name="Google Shape;4722;p16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3" name="Google Shape;4723;p16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4" name="Google Shape;4724;p16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5" name="Google Shape;4725;p16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6" name="Google Shape;4726;p16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7" name="Google Shape;4727;p16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8" name="Google Shape;4728;p16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9" name="Google Shape;4729;p16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0" name="Google Shape;4730;p16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1" name="Google Shape;4731;p16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2" name="Google Shape;4732;p16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3" name="Google Shape;4733;p16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4" name="Google Shape;4734;p16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5" name="Google Shape;4735;p16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6" name="Google Shape;4736;p16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7" name="Google Shape;4737;p16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8" name="Google Shape;4738;p16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9" name="Google Shape;4739;p16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0" name="Google Shape;4740;p16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1" name="Google Shape;4741;p16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2" name="Google Shape;4742;p16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3" name="Google Shape;4743;p16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4" name="Google Shape;4744;p16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5" name="Google Shape;4745;p16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6" name="Google Shape;4746;p16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7" name="Google Shape;4747;p16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8" name="Google Shape;4748;p16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9" name="Google Shape;4749;p16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0" name="Google Shape;4750;p16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1" name="Google Shape;4751;p16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2" name="Google Shape;4752;p16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3" name="Google Shape;4753;p16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4" name="Google Shape;4754;p16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5" name="Google Shape;4755;p16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6" name="Google Shape;4756;p16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7" name="Google Shape;4757;p16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8" name="Google Shape;4758;p16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9" name="Google Shape;4759;p16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0" name="Google Shape;4760;p16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1" name="Google Shape;4761;p16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2" name="Google Shape;4762;p16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3" name="Google Shape;4763;p16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4" name="Google Shape;4764;p16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5" name="Google Shape;4765;p16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6" name="Google Shape;4766;p16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7" name="Google Shape;4767;p16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8" name="Google Shape;4768;p16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9" name="Google Shape;4769;p16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0" name="Google Shape;4770;p16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1" name="Google Shape;4771;p16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2" name="Google Shape;4772;p16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73" name="Google Shape;4773;p16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16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16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6" name="Google Shape;4776;p16"/>
          <p:cNvGrpSpPr/>
          <p:nvPr/>
        </p:nvGrpSpPr>
        <p:grpSpPr>
          <a:xfrm rot="10800000">
            <a:off x="7973596" y="445037"/>
            <a:ext cx="914597" cy="891910"/>
            <a:chOff x="225997" y="123301"/>
            <a:chExt cx="631802" cy="616130"/>
          </a:xfrm>
        </p:grpSpPr>
        <p:grpSp>
          <p:nvGrpSpPr>
            <p:cNvPr id="4777" name="Google Shape;4777;p16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4778" name="Google Shape;4778;p16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9" name="Google Shape;4779;p16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0" name="Google Shape;4780;p16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1" name="Google Shape;4781;p16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2" name="Google Shape;4782;p16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3" name="Google Shape;4783;p16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4" name="Google Shape;4784;p16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5" name="Google Shape;4785;p16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6" name="Google Shape;4786;p16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7" name="Google Shape;4787;p16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8" name="Google Shape;4788;p16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9" name="Google Shape;4789;p16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0" name="Google Shape;4790;p16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1" name="Google Shape;4791;p16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2" name="Google Shape;4792;p16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3" name="Google Shape;4793;p16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4" name="Google Shape;4794;p16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5" name="Google Shape;4795;p16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6" name="Google Shape;4796;p16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7" name="Google Shape;4797;p16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8" name="Google Shape;4798;p16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9" name="Google Shape;4799;p16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0" name="Google Shape;4800;p16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1" name="Google Shape;4801;p16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2" name="Google Shape;4802;p16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3" name="Google Shape;4803;p16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4" name="Google Shape;4804;p16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5" name="Google Shape;4805;p16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6" name="Google Shape;4806;p16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7" name="Google Shape;4807;p16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8" name="Google Shape;4808;p16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9" name="Google Shape;4809;p16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0" name="Google Shape;4810;p16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1" name="Google Shape;4811;p16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2" name="Google Shape;4812;p16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3" name="Google Shape;4813;p16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4" name="Google Shape;4814;p16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5" name="Google Shape;4815;p16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6" name="Google Shape;4816;p16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7" name="Google Shape;4817;p16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8" name="Google Shape;4818;p16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9" name="Google Shape;4819;p16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0" name="Google Shape;4820;p16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21" name="Google Shape;4821;p16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22" name="Google Shape;4822;p16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4823" name="Google Shape;4823;p16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4" name="Google Shape;4824;p16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5" name="Google Shape;4825;p16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6" name="Google Shape;4826;p16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7" name="Google Shape;4827;p16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8" name="Google Shape;4828;p16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9" name="Google Shape;4829;p16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0" name="Google Shape;4830;p16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1" name="Google Shape;4831;p16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2" name="Google Shape;4832;p16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3" name="Google Shape;4833;p16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4" name="Google Shape;4834;p16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5" name="Google Shape;4835;p16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6" name="Google Shape;4836;p16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7" name="Google Shape;4837;p16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8" name="Google Shape;4838;p16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9" name="Google Shape;4839;p16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0" name="Google Shape;4840;p16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1" name="Google Shape;4841;p16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2" name="Google Shape;4842;p16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3" name="Google Shape;4843;p16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4" name="Google Shape;4844;p16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5" name="Google Shape;4845;p16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6" name="Google Shape;4846;p16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7" name="Google Shape;4847;p16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8" name="Google Shape;4848;p16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9" name="Google Shape;4849;p16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0" name="Google Shape;4850;p16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1" name="Google Shape;4851;p16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2" name="Google Shape;4852;p16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3" name="Google Shape;4853;p16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4" name="Google Shape;4854;p16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5" name="Google Shape;4855;p16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6" name="Google Shape;4856;p16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7" name="Google Shape;4857;p16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8" name="Google Shape;4858;p16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9" name="Google Shape;4859;p16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0" name="Google Shape;4860;p16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1" name="Google Shape;4861;p16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2" name="Google Shape;4862;p16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3" name="Google Shape;4863;p16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4" name="Google Shape;4864;p16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5" name="Google Shape;4865;p16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6" name="Google Shape;4866;p16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7" name="Google Shape;4867;p16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8" name="Google Shape;4868;p16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9" name="Google Shape;4869;p16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0" name="Google Shape;4870;p16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1" name="Google Shape;4871;p16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2" name="Google Shape;4872;p16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3" name="Google Shape;4873;p16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4" name="Google Shape;4874;p16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5" name="Google Shape;4875;p16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6" name="Google Shape;4876;p16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7" name="Google Shape;4877;p16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8" name="Google Shape;4878;p16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9" name="Google Shape;4879;p16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0" name="Google Shape;4880;p16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1" name="Google Shape;4881;p16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2" name="Google Shape;4882;p16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3" name="Google Shape;4883;p16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4" name="Google Shape;4884;p16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5" name="Google Shape;4885;p16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86" name="Google Shape;4886;p16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16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16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4889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17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1" name="Google Shape;4891;p17"/>
          <p:cNvGrpSpPr/>
          <p:nvPr/>
        </p:nvGrpSpPr>
        <p:grpSpPr>
          <a:xfrm rot="-2221945">
            <a:off x="-204424" y="3176838"/>
            <a:ext cx="1255902" cy="1398801"/>
            <a:chOff x="1416325" y="1320700"/>
            <a:chExt cx="836250" cy="931400"/>
          </a:xfrm>
        </p:grpSpPr>
        <p:sp>
          <p:nvSpPr>
            <p:cNvPr id="4892" name="Google Shape;4892;p17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17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17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17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17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17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17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17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17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17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17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17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17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17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17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17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17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17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17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17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17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17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17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17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17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17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17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17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17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17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17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17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17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17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17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17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17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7" name="Google Shape;4987;p17"/>
          <p:cNvGrpSpPr/>
          <p:nvPr/>
        </p:nvGrpSpPr>
        <p:grpSpPr>
          <a:xfrm rot="-7373074">
            <a:off x="7641591" y="2896447"/>
            <a:ext cx="1789516" cy="2162372"/>
            <a:chOff x="6068875" y="758513"/>
            <a:chExt cx="554100" cy="669550"/>
          </a:xfrm>
        </p:grpSpPr>
        <p:sp>
          <p:nvSpPr>
            <p:cNvPr id="4988" name="Google Shape;4988;p17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17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17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17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17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17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17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17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17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17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17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17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17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17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2" name="Google Shape;5002;p17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3" name="Google Shape;5003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04" name="Google Shape;5004;p17"/>
          <p:cNvSpPr txBox="1"/>
          <p:nvPr>
            <p:ph idx="2" type="title"/>
          </p:nvPr>
        </p:nvSpPr>
        <p:spPr>
          <a:xfrm>
            <a:off x="884900" y="2639225"/>
            <a:ext cx="2216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05" name="Google Shape;5005;p17"/>
          <p:cNvSpPr txBox="1"/>
          <p:nvPr>
            <p:ph idx="1" type="subTitle"/>
          </p:nvPr>
        </p:nvSpPr>
        <p:spPr>
          <a:xfrm>
            <a:off x="884900" y="3166925"/>
            <a:ext cx="22161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06" name="Google Shape;5006;p17"/>
          <p:cNvSpPr txBox="1"/>
          <p:nvPr>
            <p:ph idx="3" type="title"/>
          </p:nvPr>
        </p:nvSpPr>
        <p:spPr>
          <a:xfrm>
            <a:off x="3463949" y="2639225"/>
            <a:ext cx="2216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07" name="Google Shape;5007;p17"/>
          <p:cNvSpPr txBox="1"/>
          <p:nvPr>
            <p:ph idx="4" type="subTitle"/>
          </p:nvPr>
        </p:nvSpPr>
        <p:spPr>
          <a:xfrm>
            <a:off x="3463951" y="3166925"/>
            <a:ext cx="22161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08" name="Google Shape;5008;p17"/>
          <p:cNvSpPr txBox="1"/>
          <p:nvPr>
            <p:ph idx="5" type="title"/>
          </p:nvPr>
        </p:nvSpPr>
        <p:spPr>
          <a:xfrm>
            <a:off x="6042993" y="2639225"/>
            <a:ext cx="2216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09" name="Google Shape;5009;p17"/>
          <p:cNvSpPr txBox="1"/>
          <p:nvPr>
            <p:ph idx="6" type="subTitle"/>
          </p:nvPr>
        </p:nvSpPr>
        <p:spPr>
          <a:xfrm>
            <a:off x="6042999" y="3166925"/>
            <a:ext cx="22161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10" name="Google Shape;5010;p17"/>
          <p:cNvGrpSpPr/>
          <p:nvPr/>
        </p:nvGrpSpPr>
        <p:grpSpPr>
          <a:xfrm rot="-3081600">
            <a:off x="7580618" y="100579"/>
            <a:ext cx="1375951" cy="1410878"/>
            <a:chOff x="3993975" y="1524025"/>
            <a:chExt cx="781000" cy="800825"/>
          </a:xfrm>
        </p:grpSpPr>
        <p:sp>
          <p:nvSpPr>
            <p:cNvPr id="5011" name="Google Shape;5011;p17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17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17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17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17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17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17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17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17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17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17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17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17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17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17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17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17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17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17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17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17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17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17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17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17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17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17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17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17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17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17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17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3" name="Google Shape;5043;p17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4" name="Google Shape;5044;p17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17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17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17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17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17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0" name="Google Shape;5050;p17"/>
          <p:cNvGrpSpPr/>
          <p:nvPr/>
        </p:nvGrpSpPr>
        <p:grpSpPr>
          <a:xfrm>
            <a:off x="184459" y="864160"/>
            <a:ext cx="700446" cy="618348"/>
            <a:chOff x="3503083" y="4268071"/>
            <a:chExt cx="538970" cy="475799"/>
          </a:xfrm>
        </p:grpSpPr>
        <p:sp>
          <p:nvSpPr>
            <p:cNvPr id="5051" name="Google Shape;5051;p17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52" name="Google Shape;5052;p17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5053" name="Google Shape;5053;p17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4" name="Google Shape;5054;p17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5" name="Google Shape;5055;p17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6" name="Google Shape;5056;p17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7" name="Google Shape;5057;p17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8" name="Google Shape;5058;p17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9" name="Google Shape;5059;p17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0" name="Google Shape;5060;p17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1" name="Google Shape;5061;p17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2" name="Google Shape;5062;p17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3" name="Google Shape;5063;p17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4" name="Google Shape;5064;p17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5" name="Google Shape;5065;p17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6" name="Google Shape;5066;p17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7" name="Google Shape;5067;p17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8" name="Google Shape;5068;p17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9" name="Google Shape;5069;p17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0" name="Google Shape;5070;p17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1" name="Google Shape;5071;p17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2" name="Google Shape;5072;p17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3" name="Google Shape;5073;p17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4" name="Google Shape;5074;p17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5" name="Google Shape;5075;p17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6" name="Google Shape;5076;p17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7" name="Google Shape;5077;p17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8" name="Google Shape;5078;p17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9" name="Google Shape;5079;p17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0" name="Google Shape;5080;p17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1" name="Google Shape;5081;p17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2" name="Google Shape;5082;p17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3" name="Google Shape;5083;p17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4" name="Google Shape;5084;p17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5" name="Google Shape;5085;p17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6" name="Google Shape;5086;p17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7" name="Google Shape;5087;p17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8" name="Google Shape;5088;p17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9" name="Google Shape;5089;p17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0" name="Google Shape;5090;p17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1" name="Google Shape;5091;p17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2" name="Google Shape;5092;p17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3" name="Google Shape;5093;p17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4" name="Google Shape;5094;p17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5" name="Google Shape;5095;p17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6" name="Google Shape;5096;p17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7" name="Google Shape;5097;p17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8" name="Google Shape;5098;p17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9" name="Google Shape;5099;p17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0" name="Google Shape;5100;p17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1" name="Google Shape;5101;p17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2" name="Google Shape;5102;p17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3" name="Google Shape;5103;p17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4" name="Google Shape;5104;p17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5" name="Google Shape;5105;p17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6" name="Google Shape;5106;p17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7" name="Google Shape;5107;p17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8" name="Google Shape;5108;p17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9" name="Google Shape;5109;p17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0" name="Google Shape;5110;p17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1" name="Google Shape;5111;p17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2" name="Google Shape;5112;p17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3" name="Google Shape;5113;p17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4" name="Google Shape;5114;p17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5" name="Google Shape;5115;p17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16" name="Google Shape;5116;p17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17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17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5119" name="Shape 5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" name="Google Shape;5120;p18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1" name="Google Shape;5121;p18"/>
          <p:cNvGrpSpPr/>
          <p:nvPr/>
        </p:nvGrpSpPr>
        <p:grpSpPr>
          <a:xfrm rot="10800000">
            <a:off x="103307" y="2190618"/>
            <a:ext cx="781603" cy="762276"/>
            <a:chOff x="225997" y="123301"/>
            <a:chExt cx="631802" cy="616130"/>
          </a:xfrm>
        </p:grpSpPr>
        <p:grpSp>
          <p:nvGrpSpPr>
            <p:cNvPr id="5122" name="Google Shape;5122;p18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5123" name="Google Shape;5123;p18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4" name="Google Shape;5124;p18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5" name="Google Shape;5125;p18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6" name="Google Shape;5126;p18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7" name="Google Shape;5127;p18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8" name="Google Shape;5128;p18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9" name="Google Shape;5129;p18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0" name="Google Shape;5130;p18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1" name="Google Shape;5131;p18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2" name="Google Shape;5132;p18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3" name="Google Shape;5133;p18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4" name="Google Shape;5134;p18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5" name="Google Shape;5135;p18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6" name="Google Shape;5136;p18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7" name="Google Shape;5137;p18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8" name="Google Shape;5138;p18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9" name="Google Shape;5139;p18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0" name="Google Shape;5140;p18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1" name="Google Shape;5141;p18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2" name="Google Shape;5142;p18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3" name="Google Shape;5143;p18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4" name="Google Shape;5144;p18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5" name="Google Shape;5145;p18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6" name="Google Shape;5146;p18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7" name="Google Shape;5147;p18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8" name="Google Shape;5148;p18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9" name="Google Shape;5149;p18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0" name="Google Shape;5150;p18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1" name="Google Shape;5151;p18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2" name="Google Shape;5152;p18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3" name="Google Shape;5153;p18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4" name="Google Shape;5154;p18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5" name="Google Shape;5155;p18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6" name="Google Shape;5156;p18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7" name="Google Shape;5157;p18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8" name="Google Shape;5158;p18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9" name="Google Shape;5159;p18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0" name="Google Shape;5160;p18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1" name="Google Shape;5161;p18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2" name="Google Shape;5162;p18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3" name="Google Shape;5163;p18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4" name="Google Shape;5164;p18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5" name="Google Shape;5165;p18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66" name="Google Shape;5166;p18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67" name="Google Shape;5167;p18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5168" name="Google Shape;5168;p18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9" name="Google Shape;5169;p18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0" name="Google Shape;5170;p18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1" name="Google Shape;5171;p18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2" name="Google Shape;5172;p18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3" name="Google Shape;5173;p18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4" name="Google Shape;5174;p18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5" name="Google Shape;5175;p18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6" name="Google Shape;5176;p18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7" name="Google Shape;5177;p18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8" name="Google Shape;5178;p18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9" name="Google Shape;5179;p18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0" name="Google Shape;5180;p18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1" name="Google Shape;5181;p18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2" name="Google Shape;5182;p18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3" name="Google Shape;5183;p18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4" name="Google Shape;5184;p18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5" name="Google Shape;5185;p18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6" name="Google Shape;5186;p18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7" name="Google Shape;5187;p18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8" name="Google Shape;5188;p18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9" name="Google Shape;5189;p18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0" name="Google Shape;5190;p18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1" name="Google Shape;5191;p18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2" name="Google Shape;5192;p18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3" name="Google Shape;5193;p18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4" name="Google Shape;5194;p18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5" name="Google Shape;5195;p18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6" name="Google Shape;5196;p18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7" name="Google Shape;5197;p18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8" name="Google Shape;5198;p18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9" name="Google Shape;5199;p18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0" name="Google Shape;5200;p18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1" name="Google Shape;5201;p18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2" name="Google Shape;5202;p18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3" name="Google Shape;5203;p18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4" name="Google Shape;5204;p18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5" name="Google Shape;5205;p18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6" name="Google Shape;5206;p18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7" name="Google Shape;5207;p18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8" name="Google Shape;5208;p18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9" name="Google Shape;5209;p18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0" name="Google Shape;5210;p18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1" name="Google Shape;5211;p18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2" name="Google Shape;5212;p18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3" name="Google Shape;5213;p18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4" name="Google Shape;5214;p18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5" name="Google Shape;5215;p18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6" name="Google Shape;5216;p18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7" name="Google Shape;5217;p18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8" name="Google Shape;5218;p18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9" name="Google Shape;5219;p18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0" name="Google Shape;5220;p18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1" name="Google Shape;5221;p18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2" name="Google Shape;5222;p18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3" name="Google Shape;5223;p18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4" name="Google Shape;5224;p18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5" name="Google Shape;5225;p18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6" name="Google Shape;5226;p18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7" name="Google Shape;5227;p18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8" name="Google Shape;5228;p18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9" name="Google Shape;5229;p18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0" name="Google Shape;5230;p18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31" name="Google Shape;5231;p18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18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18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4" name="Google Shape;5234;p18"/>
          <p:cNvGrpSpPr/>
          <p:nvPr/>
        </p:nvGrpSpPr>
        <p:grpSpPr>
          <a:xfrm rot="1318681">
            <a:off x="8111987" y="3527833"/>
            <a:ext cx="1538624" cy="1577681"/>
            <a:chOff x="3993975" y="1524025"/>
            <a:chExt cx="781000" cy="800825"/>
          </a:xfrm>
        </p:grpSpPr>
        <p:sp>
          <p:nvSpPr>
            <p:cNvPr id="5235" name="Google Shape;5235;p18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18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18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18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18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18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18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18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18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18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18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18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18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18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18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18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18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18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18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18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18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18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18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18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18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18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18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18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18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18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18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18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18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18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18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18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18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18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18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74" name="Google Shape;5274;p18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5" name="Google Shape;527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76" name="Google Shape;5276;p18"/>
          <p:cNvSpPr txBox="1"/>
          <p:nvPr>
            <p:ph idx="2" type="title"/>
          </p:nvPr>
        </p:nvSpPr>
        <p:spPr>
          <a:xfrm>
            <a:off x="884900" y="2791625"/>
            <a:ext cx="2216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77" name="Google Shape;5277;p18"/>
          <p:cNvSpPr txBox="1"/>
          <p:nvPr>
            <p:ph idx="1" type="subTitle"/>
          </p:nvPr>
        </p:nvSpPr>
        <p:spPr>
          <a:xfrm>
            <a:off x="884900" y="3319325"/>
            <a:ext cx="22161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78" name="Google Shape;5278;p18"/>
          <p:cNvSpPr txBox="1"/>
          <p:nvPr>
            <p:ph idx="3" type="title"/>
          </p:nvPr>
        </p:nvSpPr>
        <p:spPr>
          <a:xfrm>
            <a:off x="3463949" y="1695080"/>
            <a:ext cx="2216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79" name="Google Shape;5279;p18"/>
          <p:cNvSpPr txBox="1"/>
          <p:nvPr>
            <p:ph idx="4" type="subTitle"/>
          </p:nvPr>
        </p:nvSpPr>
        <p:spPr>
          <a:xfrm>
            <a:off x="3463951" y="2222780"/>
            <a:ext cx="22161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80" name="Google Shape;5280;p18"/>
          <p:cNvSpPr txBox="1"/>
          <p:nvPr>
            <p:ph idx="5" type="title"/>
          </p:nvPr>
        </p:nvSpPr>
        <p:spPr>
          <a:xfrm>
            <a:off x="6042993" y="2791625"/>
            <a:ext cx="2216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281" name="Google Shape;5281;p18"/>
          <p:cNvSpPr txBox="1"/>
          <p:nvPr>
            <p:ph idx="6" type="subTitle"/>
          </p:nvPr>
        </p:nvSpPr>
        <p:spPr>
          <a:xfrm>
            <a:off x="6042999" y="3319325"/>
            <a:ext cx="2216100" cy="66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282" name="Google Shape;5282;p18"/>
          <p:cNvGrpSpPr/>
          <p:nvPr/>
        </p:nvGrpSpPr>
        <p:grpSpPr>
          <a:xfrm rot="-7373074">
            <a:off x="-238734" y="152147"/>
            <a:ext cx="1789516" cy="2162372"/>
            <a:chOff x="6068875" y="758513"/>
            <a:chExt cx="554100" cy="669550"/>
          </a:xfrm>
        </p:grpSpPr>
        <p:sp>
          <p:nvSpPr>
            <p:cNvPr id="5283" name="Google Shape;5283;p18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18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18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18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18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18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18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18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18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18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18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18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18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18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7" name="Google Shape;5297;p18"/>
          <p:cNvGrpSpPr/>
          <p:nvPr/>
        </p:nvGrpSpPr>
        <p:grpSpPr>
          <a:xfrm flipH="1">
            <a:off x="8423994" y="885072"/>
            <a:ext cx="648759" cy="572719"/>
            <a:chOff x="3503083" y="4268071"/>
            <a:chExt cx="538970" cy="475799"/>
          </a:xfrm>
        </p:grpSpPr>
        <p:sp>
          <p:nvSpPr>
            <p:cNvPr id="5298" name="Google Shape;5298;p18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99" name="Google Shape;5299;p18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5300" name="Google Shape;5300;p18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1" name="Google Shape;5301;p18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2" name="Google Shape;5302;p18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3" name="Google Shape;5303;p18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4" name="Google Shape;5304;p18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5" name="Google Shape;5305;p18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6" name="Google Shape;5306;p18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7" name="Google Shape;5307;p18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8" name="Google Shape;5308;p18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9" name="Google Shape;5309;p18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0" name="Google Shape;5310;p18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1" name="Google Shape;5311;p18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2" name="Google Shape;5312;p18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3" name="Google Shape;5313;p18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4" name="Google Shape;5314;p18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5" name="Google Shape;5315;p18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6" name="Google Shape;5316;p18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7" name="Google Shape;5317;p18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8" name="Google Shape;5318;p18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9" name="Google Shape;5319;p18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0" name="Google Shape;5320;p18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1" name="Google Shape;5321;p18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2" name="Google Shape;5322;p18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3" name="Google Shape;5323;p18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4" name="Google Shape;5324;p18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5" name="Google Shape;5325;p18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6" name="Google Shape;5326;p18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7" name="Google Shape;5327;p18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8" name="Google Shape;5328;p18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9" name="Google Shape;5329;p18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0" name="Google Shape;5330;p18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1" name="Google Shape;5331;p18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2" name="Google Shape;5332;p18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3" name="Google Shape;5333;p18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4" name="Google Shape;5334;p18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5" name="Google Shape;5335;p18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6" name="Google Shape;5336;p18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7" name="Google Shape;5337;p18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8" name="Google Shape;5338;p18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9" name="Google Shape;5339;p18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0" name="Google Shape;5340;p18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1" name="Google Shape;5341;p18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2" name="Google Shape;5342;p18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3" name="Google Shape;5343;p18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4" name="Google Shape;5344;p18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5" name="Google Shape;5345;p18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6" name="Google Shape;5346;p18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7" name="Google Shape;5347;p18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8" name="Google Shape;5348;p18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9" name="Google Shape;5349;p18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0" name="Google Shape;5350;p18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1" name="Google Shape;5351;p18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2" name="Google Shape;5352;p18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3" name="Google Shape;5353;p18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4" name="Google Shape;5354;p18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5" name="Google Shape;5355;p18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6" name="Google Shape;5356;p18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7" name="Google Shape;5357;p18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8" name="Google Shape;5358;p18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9" name="Google Shape;5359;p18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0" name="Google Shape;5360;p18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1" name="Google Shape;5361;p18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2" name="Google Shape;5362;p18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63" name="Google Shape;5363;p18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18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18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5366" name="Shape 5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7" name="Google Shape;5367;p19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8" name="Google Shape;5368;p19"/>
          <p:cNvGrpSpPr/>
          <p:nvPr/>
        </p:nvGrpSpPr>
        <p:grpSpPr>
          <a:xfrm rot="-3967129">
            <a:off x="4187565" y="3962451"/>
            <a:ext cx="1248924" cy="1509145"/>
            <a:chOff x="6068875" y="758513"/>
            <a:chExt cx="554100" cy="669550"/>
          </a:xfrm>
        </p:grpSpPr>
        <p:sp>
          <p:nvSpPr>
            <p:cNvPr id="5369" name="Google Shape;5369;p19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83" name="Google Shape;5383;p19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4" name="Google Shape;5384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85" name="Google Shape;5385;p19"/>
          <p:cNvSpPr txBox="1"/>
          <p:nvPr>
            <p:ph idx="2" type="title"/>
          </p:nvPr>
        </p:nvSpPr>
        <p:spPr>
          <a:xfrm>
            <a:off x="2217813" y="1807175"/>
            <a:ext cx="21690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86" name="Google Shape;5386;p19"/>
          <p:cNvSpPr txBox="1"/>
          <p:nvPr>
            <p:ph idx="1" type="subTitle"/>
          </p:nvPr>
        </p:nvSpPr>
        <p:spPr>
          <a:xfrm>
            <a:off x="2217813" y="2204775"/>
            <a:ext cx="216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87" name="Google Shape;5387;p19"/>
          <p:cNvSpPr txBox="1"/>
          <p:nvPr>
            <p:ph idx="3" type="title"/>
          </p:nvPr>
        </p:nvSpPr>
        <p:spPr>
          <a:xfrm>
            <a:off x="4757189" y="1807175"/>
            <a:ext cx="21690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88" name="Google Shape;5388;p19"/>
          <p:cNvSpPr txBox="1"/>
          <p:nvPr>
            <p:ph idx="4" type="subTitle"/>
          </p:nvPr>
        </p:nvSpPr>
        <p:spPr>
          <a:xfrm>
            <a:off x="4757187" y="2204775"/>
            <a:ext cx="216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89" name="Google Shape;5389;p19"/>
          <p:cNvSpPr txBox="1"/>
          <p:nvPr>
            <p:ph idx="5" type="title"/>
          </p:nvPr>
        </p:nvSpPr>
        <p:spPr>
          <a:xfrm>
            <a:off x="2217813" y="3562150"/>
            <a:ext cx="21690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90" name="Google Shape;5390;p19"/>
          <p:cNvSpPr txBox="1"/>
          <p:nvPr>
            <p:ph idx="6" type="subTitle"/>
          </p:nvPr>
        </p:nvSpPr>
        <p:spPr>
          <a:xfrm>
            <a:off x="2217813" y="3959650"/>
            <a:ext cx="216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91" name="Google Shape;5391;p19"/>
          <p:cNvSpPr txBox="1"/>
          <p:nvPr>
            <p:ph idx="7" type="title"/>
          </p:nvPr>
        </p:nvSpPr>
        <p:spPr>
          <a:xfrm>
            <a:off x="4757189" y="3562150"/>
            <a:ext cx="2169000" cy="39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92" name="Google Shape;5392;p19"/>
          <p:cNvSpPr txBox="1"/>
          <p:nvPr>
            <p:ph idx="8" type="subTitle"/>
          </p:nvPr>
        </p:nvSpPr>
        <p:spPr>
          <a:xfrm>
            <a:off x="4757186" y="3959650"/>
            <a:ext cx="2169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393" name="Google Shape;5393;p19"/>
          <p:cNvGrpSpPr/>
          <p:nvPr/>
        </p:nvGrpSpPr>
        <p:grpSpPr>
          <a:xfrm rot="1801529">
            <a:off x="222273" y="629045"/>
            <a:ext cx="1255916" cy="1398817"/>
            <a:chOff x="1416325" y="1320700"/>
            <a:chExt cx="836250" cy="931400"/>
          </a:xfrm>
        </p:grpSpPr>
        <p:sp>
          <p:nvSpPr>
            <p:cNvPr id="5394" name="Google Shape;5394;p19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19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19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19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19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19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19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19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19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19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19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19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19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19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9" name="Google Shape;5489;p19"/>
          <p:cNvGrpSpPr/>
          <p:nvPr/>
        </p:nvGrpSpPr>
        <p:grpSpPr>
          <a:xfrm rot="-1586093">
            <a:off x="7769869" y="650642"/>
            <a:ext cx="1322075" cy="1355634"/>
            <a:chOff x="3993975" y="1524025"/>
            <a:chExt cx="781000" cy="800825"/>
          </a:xfrm>
        </p:grpSpPr>
        <p:sp>
          <p:nvSpPr>
            <p:cNvPr id="5490" name="Google Shape;5490;p19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9" name="Google Shape;5529;p19"/>
          <p:cNvGrpSpPr/>
          <p:nvPr/>
        </p:nvGrpSpPr>
        <p:grpSpPr>
          <a:xfrm>
            <a:off x="8239908" y="3421821"/>
            <a:ext cx="538970" cy="475799"/>
            <a:chOff x="3503083" y="4268071"/>
            <a:chExt cx="538970" cy="475799"/>
          </a:xfrm>
        </p:grpSpPr>
        <p:sp>
          <p:nvSpPr>
            <p:cNvPr id="5530" name="Google Shape;5530;p19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31" name="Google Shape;5531;p19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5532" name="Google Shape;5532;p19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3" name="Google Shape;5533;p19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4" name="Google Shape;5534;p19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5" name="Google Shape;5535;p19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6" name="Google Shape;5536;p19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7" name="Google Shape;5537;p19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8" name="Google Shape;5538;p19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9" name="Google Shape;5539;p19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0" name="Google Shape;5540;p19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1" name="Google Shape;5541;p19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2" name="Google Shape;5542;p19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3" name="Google Shape;5543;p19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4" name="Google Shape;5544;p19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5" name="Google Shape;5545;p19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6" name="Google Shape;5546;p19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7" name="Google Shape;5547;p19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8" name="Google Shape;5548;p19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9" name="Google Shape;5549;p19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0" name="Google Shape;5550;p19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1" name="Google Shape;5551;p19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2" name="Google Shape;5552;p19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3" name="Google Shape;5553;p19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4" name="Google Shape;5554;p19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5" name="Google Shape;5555;p19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6" name="Google Shape;5556;p19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7" name="Google Shape;5557;p19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8" name="Google Shape;5558;p19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9" name="Google Shape;5559;p19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0" name="Google Shape;5560;p19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1" name="Google Shape;5561;p19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2" name="Google Shape;5562;p19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3" name="Google Shape;5563;p19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4" name="Google Shape;5564;p19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5" name="Google Shape;5565;p19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6" name="Google Shape;5566;p19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7" name="Google Shape;5567;p19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8" name="Google Shape;5568;p19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9" name="Google Shape;5569;p19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0" name="Google Shape;5570;p19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1" name="Google Shape;5571;p19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2" name="Google Shape;5572;p19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3" name="Google Shape;5573;p19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4" name="Google Shape;5574;p19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5" name="Google Shape;5575;p19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6" name="Google Shape;5576;p19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7" name="Google Shape;5577;p19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8" name="Google Shape;5578;p19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9" name="Google Shape;5579;p19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0" name="Google Shape;5580;p19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1" name="Google Shape;5581;p19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2" name="Google Shape;5582;p19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3" name="Google Shape;5583;p19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4" name="Google Shape;5584;p19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5" name="Google Shape;5585;p19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6" name="Google Shape;5586;p19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7" name="Google Shape;5587;p19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8" name="Google Shape;5588;p19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9" name="Google Shape;5589;p19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0" name="Google Shape;5590;p19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1" name="Google Shape;5591;p19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2" name="Google Shape;5592;p19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3" name="Google Shape;5593;p19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4" name="Google Shape;5594;p19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95" name="Google Shape;5595;p19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8" name="Google Shape;5598;p19"/>
          <p:cNvGrpSpPr/>
          <p:nvPr/>
        </p:nvGrpSpPr>
        <p:grpSpPr>
          <a:xfrm rot="10800000">
            <a:off x="-11" y="3502173"/>
            <a:ext cx="1014232" cy="989073"/>
            <a:chOff x="225997" y="123301"/>
            <a:chExt cx="631802" cy="616130"/>
          </a:xfrm>
        </p:grpSpPr>
        <p:grpSp>
          <p:nvGrpSpPr>
            <p:cNvPr id="5599" name="Google Shape;5599;p19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5600" name="Google Shape;5600;p19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1" name="Google Shape;5601;p19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2" name="Google Shape;5602;p19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3" name="Google Shape;5603;p19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4" name="Google Shape;5604;p19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5" name="Google Shape;5605;p19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6" name="Google Shape;5606;p19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7" name="Google Shape;5607;p19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8" name="Google Shape;5608;p19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9" name="Google Shape;5609;p19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0" name="Google Shape;5610;p19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1" name="Google Shape;5611;p19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2" name="Google Shape;5612;p19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3" name="Google Shape;5613;p19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4" name="Google Shape;5614;p19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5" name="Google Shape;5615;p19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6" name="Google Shape;5616;p19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7" name="Google Shape;5617;p19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8" name="Google Shape;5618;p19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9" name="Google Shape;5619;p19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0" name="Google Shape;5620;p19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1" name="Google Shape;5621;p19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2" name="Google Shape;5622;p19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3" name="Google Shape;5623;p19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4" name="Google Shape;5624;p19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5" name="Google Shape;5625;p19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6" name="Google Shape;5626;p19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7" name="Google Shape;5627;p19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8" name="Google Shape;5628;p19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9" name="Google Shape;5629;p19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0" name="Google Shape;5630;p19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1" name="Google Shape;5631;p19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2" name="Google Shape;5632;p19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3" name="Google Shape;5633;p19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4" name="Google Shape;5634;p19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5" name="Google Shape;5635;p19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6" name="Google Shape;5636;p19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7" name="Google Shape;5637;p19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8" name="Google Shape;5638;p19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9" name="Google Shape;5639;p19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0" name="Google Shape;5640;p19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1" name="Google Shape;5641;p19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2" name="Google Shape;5642;p19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43" name="Google Shape;5643;p19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44" name="Google Shape;5644;p19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5645" name="Google Shape;5645;p19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6" name="Google Shape;5646;p19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7" name="Google Shape;5647;p19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8" name="Google Shape;5648;p19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9" name="Google Shape;5649;p19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0" name="Google Shape;5650;p19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1" name="Google Shape;5651;p19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2" name="Google Shape;5652;p19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3" name="Google Shape;5653;p19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4" name="Google Shape;5654;p19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5" name="Google Shape;5655;p19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6" name="Google Shape;5656;p19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7" name="Google Shape;5657;p19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8" name="Google Shape;5658;p19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9" name="Google Shape;5659;p19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0" name="Google Shape;5660;p19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1" name="Google Shape;5661;p19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2" name="Google Shape;5662;p19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3" name="Google Shape;5663;p19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4" name="Google Shape;5664;p19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5" name="Google Shape;5665;p19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6" name="Google Shape;5666;p19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7" name="Google Shape;5667;p19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8" name="Google Shape;5668;p19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9" name="Google Shape;5669;p19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0" name="Google Shape;5670;p19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1" name="Google Shape;5671;p19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2" name="Google Shape;5672;p19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3" name="Google Shape;5673;p19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4" name="Google Shape;5674;p19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5" name="Google Shape;5675;p19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6" name="Google Shape;5676;p19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7" name="Google Shape;5677;p19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8" name="Google Shape;5678;p19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9" name="Google Shape;5679;p19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0" name="Google Shape;5680;p19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1" name="Google Shape;5681;p19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2" name="Google Shape;5682;p19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3" name="Google Shape;5683;p19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4" name="Google Shape;5684;p19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5" name="Google Shape;5685;p19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6" name="Google Shape;5686;p19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7" name="Google Shape;5687;p19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8" name="Google Shape;5688;p19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9" name="Google Shape;5689;p19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0" name="Google Shape;5690;p19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1" name="Google Shape;5691;p19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2" name="Google Shape;5692;p19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3" name="Google Shape;5693;p19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4" name="Google Shape;5694;p19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5" name="Google Shape;5695;p19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6" name="Google Shape;5696;p19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7" name="Google Shape;5697;p19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8" name="Google Shape;5698;p19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9" name="Google Shape;5699;p19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0" name="Google Shape;5700;p19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1" name="Google Shape;5701;p19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2" name="Google Shape;5702;p19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3" name="Google Shape;5703;p19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4" name="Google Shape;5704;p19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5" name="Google Shape;5705;p19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6" name="Google Shape;5706;p19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7" name="Google Shape;5707;p19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08" name="Google Shape;5708;p19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19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19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5711" name="Shape 5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2" name="Google Shape;5712;p20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13" name="Google Shape;5713;p20"/>
          <p:cNvGrpSpPr/>
          <p:nvPr/>
        </p:nvGrpSpPr>
        <p:grpSpPr>
          <a:xfrm>
            <a:off x="7206883" y="155946"/>
            <a:ext cx="538970" cy="475799"/>
            <a:chOff x="3503083" y="4268071"/>
            <a:chExt cx="538970" cy="475799"/>
          </a:xfrm>
        </p:grpSpPr>
        <p:sp>
          <p:nvSpPr>
            <p:cNvPr id="5714" name="Google Shape;5714;p20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15" name="Google Shape;5715;p20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5716" name="Google Shape;5716;p20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7" name="Google Shape;5717;p20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8" name="Google Shape;5718;p20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9" name="Google Shape;5719;p20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0" name="Google Shape;5720;p20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1" name="Google Shape;5721;p20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2" name="Google Shape;5722;p20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3" name="Google Shape;5723;p20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4" name="Google Shape;5724;p20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5" name="Google Shape;5725;p20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6" name="Google Shape;5726;p20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7" name="Google Shape;5727;p20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8" name="Google Shape;5728;p20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9" name="Google Shape;5729;p20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0" name="Google Shape;5730;p20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1" name="Google Shape;5731;p20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2" name="Google Shape;5732;p20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3" name="Google Shape;5733;p20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4" name="Google Shape;5734;p20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5" name="Google Shape;5735;p20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6" name="Google Shape;5736;p20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7" name="Google Shape;5737;p20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8" name="Google Shape;5738;p20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9" name="Google Shape;5739;p20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0" name="Google Shape;5740;p20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1" name="Google Shape;5741;p20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2" name="Google Shape;5742;p20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3" name="Google Shape;5743;p20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4" name="Google Shape;5744;p20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5" name="Google Shape;5745;p20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6" name="Google Shape;5746;p20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7" name="Google Shape;5747;p20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8" name="Google Shape;5748;p20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9" name="Google Shape;5749;p20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0" name="Google Shape;5750;p20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1" name="Google Shape;5751;p20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2" name="Google Shape;5752;p20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3" name="Google Shape;5753;p20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4" name="Google Shape;5754;p20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5" name="Google Shape;5755;p20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6" name="Google Shape;5756;p20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7" name="Google Shape;5757;p20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8" name="Google Shape;5758;p20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9" name="Google Shape;5759;p20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0" name="Google Shape;5760;p20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1" name="Google Shape;5761;p20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2" name="Google Shape;5762;p20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3" name="Google Shape;5763;p20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4" name="Google Shape;5764;p20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5" name="Google Shape;5765;p20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6" name="Google Shape;5766;p20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7" name="Google Shape;5767;p20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8" name="Google Shape;5768;p20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9" name="Google Shape;5769;p20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0" name="Google Shape;5770;p20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1" name="Google Shape;5771;p20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2" name="Google Shape;5772;p20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3" name="Google Shape;5773;p20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4" name="Google Shape;5774;p20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5" name="Google Shape;5775;p20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6" name="Google Shape;5776;p20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7" name="Google Shape;5777;p20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8" name="Google Shape;5778;p20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79" name="Google Shape;5779;p20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2" name="Google Shape;5782;p20"/>
          <p:cNvGrpSpPr/>
          <p:nvPr/>
        </p:nvGrpSpPr>
        <p:grpSpPr>
          <a:xfrm rot="10800000">
            <a:off x="158170" y="3311483"/>
            <a:ext cx="727015" cy="708981"/>
            <a:chOff x="225997" y="123301"/>
            <a:chExt cx="631802" cy="616130"/>
          </a:xfrm>
        </p:grpSpPr>
        <p:grpSp>
          <p:nvGrpSpPr>
            <p:cNvPr id="5783" name="Google Shape;5783;p20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5784" name="Google Shape;5784;p20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5" name="Google Shape;5785;p20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6" name="Google Shape;5786;p20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7" name="Google Shape;5787;p20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8" name="Google Shape;5788;p20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9" name="Google Shape;5789;p20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0" name="Google Shape;5790;p20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1" name="Google Shape;5791;p20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2" name="Google Shape;5792;p20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3" name="Google Shape;5793;p20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4" name="Google Shape;5794;p20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5" name="Google Shape;5795;p20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6" name="Google Shape;5796;p20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7" name="Google Shape;5797;p20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8" name="Google Shape;5798;p20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9" name="Google Shape;5799;p20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0" name="Google Shape;5800;p20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1" name="Google Shape;5801;p20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2" name="Google Shape;5802;p20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3" name="Google Shape;5803;p20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4" name="Google Shape;5804;p20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5" name="Google Shape;5805;p20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6" name="Google Shape;5806;p20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7" name="Google Shape;5807;p20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8" name="Google Shape;5808;p20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9" name="Google Shape;5809;p20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0" name="Google Shape;5810;p20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1" name="Google Shape;5811;p20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2" name="Google Shape;5812;p20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3" name="Google Shape;5813;p20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4" name="Google Shape;5814;p20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5" name="Google Shape;5815;p20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6" name="Google Shape;5816;p20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7" name="Google Shape;5817;p20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8" name="Google Shape;5818;p20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9" name="Google Shape;5819;p20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0" name="Google Shape;5820;p20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1" name="Google Shape;5821;p20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2" name="Google Shape;5822;p20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3" name="Google Shape;5823;p20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4" name="Google Shape;5824;p20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5" name="Google Shape;5825;p20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6" name="Google Shape;5826;p20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27" name="Google Shape;5827;p20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28" name="Google Shape;5828;p20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5829" name="Google Shape;5829;p20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0" name="Google Shape;5830;p20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1" name="Google Shape;5831;p20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2" name="Google Shape;5832;p20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3" name="Google Shape;5833;p20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4" name="Google Shape;5834;p20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5" name="Google Shape;5835;p20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6" name="Google Shape;5836;p20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7" name="Google Shape;5837;p20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8" name="Google Shape;5838;p20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9" name="Google Shape;5839;p20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0" name="Google Shape;5840;p20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1" name="Google Shape;5841;p20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2" name="Google Shape;5842;p20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3" name="Google Shape;5843;p20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4" name="Google Shape;5844;p20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5" name="Google Shape;5845;p20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6" name="Google Shape;5846;p20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7" name="Google Shape;5847;p20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8" name="Google Shape;5848;p20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9" name="Google Shape;5849;p20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0" name="Google Shape;5850;p20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1" name="Google Shape;5851;p20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2" name="Google Shape;5852;p20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3" name="Google Shape;5853;p20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4" name="Google Shape;5854;p20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5" name="Google Shape;5855;p20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6" name="Google Shape;5856;p20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7" name="Google Shape;5857;p20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8" name="Google Shape;5858;p20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9" name="Google Shape;5859;p20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0" name="Google Shape;5860;p20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1" name="Google Shape;5861;p20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2" name="Google Shape;5862;p20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3" name="Google Shape;5863;p20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4" name="Google Shape;5864;p20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5" name="Google Shape;5865;p20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6" name="Google Shape;5866;p20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7" name="Google Shape;5867;p20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8" name="Google Shape;5868;p20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9" name="Google Shape;5869;p20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0" name="Google Shape;5870;p20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1" name="Google Shape;5871;p20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2" name="Google Shape;5872;p20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3" name="Google Shape;5873;p20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4" name="Google Shape;5874;p20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5" name="Google Shape;5875;p20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6" name="Google Shape;5876;p20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7" name="Google Shape;5877;p20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8" name="Google Shape;5878;p20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9" name="Google Shape;5879;p20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0" name="Google Shape;5880;p20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1" name="Google Shape;5881;p20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2" name="Google Shape;5882;p20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3" name="Google Shape;5883;p20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4" name="Google Shape;5884;p20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5" name="Google Shape;5885;p20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6" name="Google Shape;5886;p20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7" name="Google Shape;5887;p20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8" name="Google Shape;5888;p20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9" name="Google Shape;5889;p20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0" name="Google Shape;5890;p20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1" name="Google Shape;5891;p20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92" name="Google Shape;5892;p20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3" name="Google Shape;5893;p20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4" name="Google Shape;5894;p20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95" name="Google Shape;5895;p20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6" name="Google Shape;5896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97" name="Google Shape;5897;p20"/>
          <p:cNvSpPr txBox="1"/>
          <p:nvPr>
            <p:ph idx="2" type="title"/>
          </p:nvPr>
        </p:nvSpPr>
        <p:spPr>
          <a:xfrm>
            <a:off x="945988" y="1772550"/>
            <a:ext cx="20748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898" name="Google Shape;5898;p20"/>
          <p:cNvSpPr txBox="1"/>
          <p:nvPr>
            <p:ph idx="1" type="subTitle"/>
          </p:nvPr>
        </p:nvSpPr>
        <p:spPr>
          <a:xfrm>
            <a:off x="945987" y="2210550"/>
            <a:ext cx="2074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99" name="Google Shape;5899;p20"/>
          <p:cNvSpPr txBox="1"/>
          <p:nvPr>
            <p:ph idx="3" type="title"/>
          </p:nvPr>
        </p:nvSpPr>
        <p:spPr>
          <a:xfrm>
            <a:off x="3534598" y="1772550"/>
            <a:ext cx="20748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00" name="Google Shape;5900;p20"/>
          <p:cNvSpPr txBox="1"/>
          <p:nvPr>
            <p:ph idx="4" type="subTitle"/>
          </p:nvPr>
        </p:nvSpPr>
        <p:spPr>
          <a:xfrm>
            <a:off x="3534655" y="2210550"/>
            <a:ext cx="2074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01" name="Google Shape;5901;p20"/>
          <p:cNvSpPr txBox="1"/>
          <p:nvPr>
            <p:ph idx="5" type="title"/>
          </p:nvPr>
        </p:nvSpPr>
        <p:spPr>
          <a:xfrm>
            <a:off x="946000" y="3486550"/>
            <a:ext cx="20748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02" name="Google Shape;5902;p20"/>
          <p:cNvSpPr txBox="1"/>
          <p:nvPr>
            <p:ph idx="6" type="subTitle"/>
          </p:nvPr>
        </p:nvSpPr>
        <p:spPr>
          <a:xfrm>
            <a:off x="945987" y="3924550"/>
            <a:ext cx="2074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03" name="Google Shape;5903;p20"/>
          <p:cNvSpPr txBox="1"/>
          <p:nvPr>
            <p:ph idx="7" type="title"/>
          </p:nvPr>
        </p:nvSpPr>
        <p:spPr>
          <a:xfrm>
            <a:off x="3534611" y="3486550"/>
            <a:ext cx="20748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04" name="Google Shape;5904;p20"/>
          <p:cNvSpPr txBox="1"/>
          <p:nvPr>
            <p:ph idx="8" type="subTitle"/>
          </p:nvPr>
        </p:nvSpPr>
        <p:spPr>
          <a:xfrm>
            <a:off x="3534600" y="3924550"/>
            <a:ext cx="2074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05" name="Google Shape;5905;p20"/>
          <p:cNvSpPr txBox="1"/>
          <p:nvPr>
            <p:ph idx="9" type="title"/>
          </p:nvPr>
        </p:nvSpPr>
        <p:spPr>
          <a:xfrm>
            <a:off x="6123215" y="1772550"/>
            <a:ext cx="20748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06" name="Google Shape;5906;p20"/>
          <p:cNvSpPr txBox="1"/>
          <p:nvPr>
            <p:ph idx="13" type="subTitle"/>
          </p:nvPr>
        </p:nvSpPr>
        <p:spPr>
          <a:xfrm>
            <a:off x="6123219" y="2210550"/>
            <a:ext cx="2074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07" name="Google Shape;5907;p20"/>
          <p:cNvSpPr txBox="1"/>
          <p:nvPr>
            <p:ph idx="14" type="title"/>
          </p:nvPr>
        </p:nvSpPr>
        <p:spPr>
          <a:xfrm>
            <a:off x="6123227" y="3486550"/>
            <a:ext cx="20748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08" name="Google Shape;5908;p20"/>
          <p:cNvSpPr txBox="1"/>
          <p:nvPr>
            <p:ph idx="15" type="subTitle"/>
          </p:nvPr>
        </p:nvSpPr>
        <p:spPr>
          <a:xfrm>
            <a:off x="6123219" y="3924550"/>
            <a:ext cx="2074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909" name="Google Shape;5909;p20"/>
          <p:cNvGrpSpPr/>
          <p:nvPr/>
        </p:nvGrpSpPr>
        <p:grpSpPr>
          <a:xfrm rot="3648621">
            <a:off x="88614" y="158612"/>
            <a:ext cx="1248964" cy="1509193"/>
            <a:chOff x="6068875" y="758513"/>
            <a:chExt cx="554100" cy="669550"/>
          </a:xfrm>
        </p:grpSpPr>
        <p:sp>
          <p:nvSpPr>
            <p:cNvPr id="5910" name="Google Shape;5910;p20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20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20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20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20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20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20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20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20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20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20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20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20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20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4" name="Google Shape;5924;p20"/>
          <p:cNvGrpSpPr/>
          <p:nvPr/>
        </p:nvGrpSpPr>
        <p:grpSpPr>
          <a:xfrm rot="1318681">
            <a:off x="8085887" y="3053258"/>
            <a:ext cx="1538624" cy="1577681"/>
            <a:chOff x="3993975" y="1524025"/>
            <a:chExt cx="781000" cy="800825"/>
          </a:xfrm>
        </p:grpSpPr>
        <p:sp>
          <p:nvSpPr>
            <p:cNvPr id="5925" name="Google Shape;5925;p20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20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20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20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20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20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20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20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20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20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20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20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20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20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20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20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20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20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20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20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20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20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7" name="Google Shape;5947;p20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8" name="Google Shape;5948;p20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20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0" name="Google Shape;5950;p20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1" name="Google Shape;5951;p20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2" name="Google Shape;5952;p20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3" name="Google Shape;5953;p20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4" name="Google Shape;5954;p20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5" name="Google Shape;5955;p20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6" name="Google Shape;5956;p20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7" name="Google Shape;5957;p20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8" name="Google Shape;5958;p20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9" name="Google Shape;5959;p20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0" name="Google Shape;5960;p20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1" name="Google Shape;5961;p20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2" name="Google Shape;5962;p20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3" name="Google Shape;5963;p20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3"/>
          <p:cNvGrpSpPr/>
          <p:nvPr/>
        </p:nvGrpSpPr>
        <p:grpSpPr>
          <a:xfrm rot="-1494312">
            <a:off x="1078898" y="3348431"/>
            <a:ext cx="660557" cy="860538"/>
            <a:chOff x="1648300" y="568850"/>
            <a:chExt cx="505125" cy="658050"/>
          </a:xfrm>
        </p:grpSpPr>
        <p:sp>
          <p:nvSpPr>
            <p:cNvPr id="558" name="Google Shape;558;p3"/>
            <p:cNvSpPr/>
            <p:nvPr/>
          </p:nvSpPr>
          <p:spPr>
            <a:xfrm>
              <a:off x="1819550" y="1144475"/>
              <a:ext cx="156775" cy="82425"/>
            </a:xfrm>
            <a:custGeom>
              <a:rect b="b" l="l" r="r" t="t"/>
              <a:pathLst>
                <a:path extrusionOk="0" h="3297" w="6271">
                  <a:moveTo>
                    <a:pt x="0" y="1"/>
                  </a:moveTo>
                  <a:lnTo>
                    <a:pt x="768" y="2650"/>
                  </a:lnTo>
                  <a:cubicBezTo>
                    <a:pt x="894" y="3089"/>
                    <a:pt x="2018" y="3296"/>
                    <a:pt x="3141" y="3296"/>
                  </a:cubicBezTo>
                  <a:cubicBezTo>
                    <a:pt x="4264" y="3296"/>
                    <a:pt x="5384" y="3089"/>
                    <a:pt x="5502" y="269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704725" y="757725"/>
              <a:ext cx="396600" cy="243750"/>
            </a:xfrm>
            <a:custGeom>
              <a:rect b="b" l="l" r="r" t="t"/>
              <a:pathLst>
                <a:path extrusionOk="0" h="9750" w="15864">
                  <a:moveTo>
                    <a:pt x="15252" y="0"/>
                  </a:moveTo>
                  <a:lnTo>
                    <a:pt x="314" y="314"/>
                  </a:lnTo>
                  <a:lnTo>
                    <a:pt x="1" y="5956"/>
                  </a:lnTo>
                  <a:lnTo>
                    <a:pt x="3324" y="9750"/>
                  </a:lnTo>
                  <a:lnTo>
                    <a:pt x="13073" y="9750"/>
                  </a:lnTo>
                  <a:lnTo>
                    <a:pt x="15863" y="511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774475" y="976375"/>
              <a:ext cx="264150" cy="25100"/>
            </a:xfrm>
            <a:custGeom>
              <a:rect b="b" l="l" r="r" t="t"/>
              <a:pathLst>
                <a:path extrusionOk="0" h="1004" w="10566">
                  <a:moveTo>
                    <a:pt x="1" y="0"/>
                  </a:moveTo>
                  <a:lnTo>
                    <a:pt x="1" y="1004"/>
                  </a:lnTo>
                  <a:lnTo>
                    <a:pt x="10565" y="1004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678075" y="568850"/>
              <a:ext cx="458500" cy="235925"/>
            </a:xfrm>
            <a:custGeom>
              <a:rect b="b" l="l" r="r" t="t"/>
              <a:pathLst>
                <a:path extrusionOk="0" h="9437" w="18340">
                  <a:moveTo>
                    <a:pt x="8261" y="0"/>
                  </a:moveTo>
                  <a:cubicBezTo>
                    <a:pt x="220" y="0"/>
                    <a:pt x="1" y="9436"/>
                    <a:pt x="1" y="9436"/>
                  </a:cubicBezTo>
                  <a:lnTo>
                    <a:pt x="17650" y="9436"/>
                  </a:lnTo>
                  <a:cubicBezTo>
                    <a:pt x="17650" y="9436"/>
                    <a:pt x="18340" y="0"/>
                    <a:pt x="8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932000" y="693050"/>
              <a:ext cx="195950" cy="490250"/>
            </a:xfrm>
            <a:custGeom>
              <a:rect b="b" l="l" r="r" t="t"/>
              <a:pathLst>
                <a:path extrusionOk="0" h="19610" w="7838">
                  <a:moveTo>
                    <a:pt x="5832" y="1"/>
                  </a:moveTo>
                  <a:lnTo>
                    <a:pt x="5832" y="8324"/>
                  </a:lnTo>
                  <a:lnTo>
                    <a:pt x="2901" y="10487"/>
                  </a:lnTo>
                  <a:lnTo>
                    <a:pt x="1" y="19609"/>
                  </a:lnTo>
                  <a:lnTo>
                    <a:pt x="2227" y="19609"/>
                  </a:lnTo>
                  <a:cubicBezTo>
                    <a:pt x="2587" y="19609"/>
                    <a:pt x="2916" y="19343"/>
                    <a:pt x="2979" y="18982"/>
                  </a:cubicBezTo>
                  <a:cubicBezTo>
                    <a:pt x="4390" y="12148"/>
                    <a:pt x="7728" y="7462"/>
                    <a:pt x="7728" y="7462"/>
                  </a:cubicBezTo>
                  <a:cubicBezTo>
                    <a:pt x="7838" y="2587"/>
                    <a:pt x="5832" y="1"/>
                    <a:pt x="5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672200" y="694625"/>
              <a:ext cx="195950" cy="488675"/>
            </a:xfrm>
            <a:custGeom>
              <a:rect b="b" l="l" r="r" t="t"/>
              <a:pathLst>
                <a:path extrusionOk="0" h="19547" w="7838">
                  <a:moveTo>
                    <a:pt x="2007" y="1"/>
                  </a:moveTo>
                  <a:cubicBezTo>
                    <a:pt x="2007" y="1"/>
                    <a:pt x="1" y="2571"/>
                    <a:pt x="126" y="7430"/>
                  </a:cubicBezTo>
                  <a:cubicBezTo>
                    <a:pt x="126" y="7430"/>
                    <a:pt x="3480" y="12133"/>
                    <a:pt x="4860" y="18967"/>
                  </a:cubicBezTo>
                  <a:cubicBezTo>
                    <a:pt x="4938" y="19296"/>
                    <a:pt x="5220" y="19546"/>
                    <a:pt x="5565" y="19546"/>
                  </a:cubicBezTo>
                  <a:lnTo>
                    <a:pt x="7838" y="19546"/>
                  </a:lnTo>
                  <a:lnTo>
                    <a:pt x="5173" y="10424"/>
                  </a:lnTo>
                  <a:lnTo>
                    <a:pt x="2007" y="8277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648300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925" y="0"/>
                  </a:moveTo>
                  <a:cubicBezTo>
                    <a:pt x="408" y="0"/>
                    <a:pt x="1" y="126"/>
                    <a:pt x="220" y="1975"/>
                  </a:cubicBezTo>
                  <a:cubicBezTo>
                    <a:pt x="455" y="3825"/>
                    <a:pt x="1066" y="5314"/>
                    <a:pt x="1584" y="5314"/>
                  </a:cubicBezTo>
                  <a:cubicBezTo>
                    <a:pt x="2117" y="5314"/>
                    <a:pt x="2352" y="3825"/>
                    <a:pt x="2117" y="1975"/>
                  </a:cubicBezTo>
                  <a:cubicBezTo>
                    <a:pt x="1882" y="126"/>
                    <a:pt x="1443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675350" y="788675"/>
              <a:ext cx="33325" cy="119925"/>
            </a:xfrm>
            <a:custGeom>
              <a:rect b="b" l="l" r="r" t="t"/>
              <a:pathLst>
                <a:path extrusionOk="0" h="4797" w="1333">
                  <a:moveTo>
                    <a:pt x="564" y="0"/>
                  </a:moveTo>
                  <a:cubicBezTo>
                    <a:pt x="784" y="1160"/>
                    <a:pt x="658" y="2085"/>
                    <a:pt x="0" y="2383"/>
                  </a:cubicBezTo>
                  <a:cubicBezTo>
                    <a:pt x="690" y="2790"/>
                    <a:pt x="831" y="4797"/>
                    <a:pt x="831" y="4797"/>
                  </a:cubicBezTo>
                  <a:cubicBezTo>
                    <a:pt x="1332" y="1788"/>
                    <a:pt x="565" y="1"/>
                    <a:pt x="56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2094625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1411" y="0"/>
                  </a:moveTo>
                  <a:cubicBezTo>
                    <a:pt x="894" y="0"/>
                    <a:pt x="455" y="126"/>
                    <a:pt x="220" y="1975"/>
                  </a:cubicBezTo>
                  <a:cubicBezTo>
                    <a:pt x="1" y="3825"/>
                    <a:pt x="236" y="5314"/>
                    <a:pt x="753" y="5314"/>
                  </a:cubicBezTo>
                  <a:cubicBezTo>
                    <a:pt x="1270" y="5314"/>
                    <a:pt x="1882" y="3825"/>
                    <a:pt x="2117" y="1975"/>
                  </a:cubicBezTo>
                  <a:cubicBezTo>
                    <a:pt x="2352" y="126"/>
                    <a:pt x="1944" y="0"/>
                    <a:pt x="1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2098150" y="788675"/>
              <a:ext cx="25500" cy="119925"/>
            </a:xfrm>
            <a:custGeom>
              <a:rect b="b" l="l" r="r" t="t"/>
              <a:pathLst>
                <a:path extrusionOk="0" h="4797" w="1020">
                  <a:moveTo>
                    <a:pt x="596" y="0"/>
                  </a:moveTo>
                  <a:cubicBezTo>
                    <a:pt x="596" y="1"/>
                    <a:pt x="1" y="1788"/>
                    <a:pt x="393" y="4797"/>
                  </a:cubicBezTo>
                  <a:cubicBezTo>
                    <a:pt x="393" y="4797"/>
                    <a:pt x="487" y="2790"/>
                    <a:pt x="1020" y="2383"/>
                  </a:cubicBezTo>
                  <a:cubicBezTo>
                    <a:pt x="518" y="2085"/>
                    <a:pt x="424" y="1160"/>
                    <a:pt x="59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700800" y="575800"/>
              <a:ext cx="397775" cy="607500"/>
            </a:xfrm>
            <a:custGeom>
              <a:rect b="b" l="l" r="r" t="t"/>
              <a:pathLst>
                <a:path extrusionOk="0" h="24300" w="15911">
                  <a:moveTo>
                    <a:pt x="7757" y="0"/>
                  </a:moveTo>
                  <a:cubicBezTo>
                    <a:pt x="7644" y="0"/>
                    <a:pt x="7529" y="2"/>
                    <a:pt x="7415" y="4"/>
                  </a:cubicBezTo>
                  <a:cubicBezTo>
                    <a:pt x="3543" y="114"/>
                    <a:pt x="1" y="2340"/>
                    <a:pt x="1" y="7371"/>
                  </a:cubicBezTo>
                  <a:lnTo>
                    <a:pt x="1" y="13327"/>
                  </a:lnTo>
                  <a:cubicBezTo>
                    <a:pt x="1380" y="14597"/>
                    <a:pt x="2948" y="16838"/>
                    <a:pt x="4233" y="19566"/>
                  </a:cubicBezTo>
                  <a:cubicBezTo>
                    <a:pt x="5017" y="21227"/>
                    <a:pt x="5597" y="22857"/>
                    <a:pt x="5957" y="24299"/>
                  </a:cubicBezTo>
                  <a:lnTo>
                    <a:pt x="6663" y="24299"/>
                  </a:lnTo>
                  <a:lnTo>
                    <a:pt x="3951" y="15114"/>
                  </a:lnTo>
                  <a:lnTo>
                    <a:pt x="706" y="12967"/>
                  </a:lnTo>
                  <a:lnTo>
                    <a:pt x="706" y="9048"/>
                  </a:lnTo>
                  <a:lnTo>
                    <a:pt x="15236" y="9048"/>
                  </a:lnTo>
                  <a:lnTo>
                    <a:pt x="15236" y="12936"/>
                  </a:lnTo>
                  <a:lnTo>
                    <a:pt x="12243" y="15114"/>
                  </a:lnTo>
                  <a:lnTo>
                    <a:pt x="9280" y="24299"/>
                  </a:lnTo>
                  <a:lnTo>
                    <a:pt x="10095" y="24299"/>
                  </a:lnTo>
                  <a:cubicBezTo>
                    <a:pt x="10456" y="22857"/>
                    <a:pt x="11036" y="21227"/>
                    <a:pt x="11819" y="19566"/>
                  </a:cubicBezTo>
                  <a:cubicBezTo>
                    <a:pt x="13058" y="16948"/>
                    <a:pt x="14562" y="14769"/>
                    <a:pt x="15910" y="13484"/>
                  </a:cubicBezTo>
                  <a:lnTo>
                    <a:pt x="15910" y="7371"/>
                  </a:lnTo>
                  <a:cubicBezTo>
                    <a:pt x="15910" y="2084"/>
                    <a:pt x="12157" y="0"/>
                    <a:pt x="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874025" y="576800"/>
              <a:ext cx="198675" cy="96025"/>
            </a:xfrm>
            <a:custGeom>
              <a:rect b="b" l="l" r="r" t="t"/>
              <a:pathLst>
                <a:path extrusionOk="0" h="3841" w="7947">
                  <a:moveTo>
                    <a:pt x="1820" y="1"/>
                  </a:moveTo>
                  <a:cubicBezTo>
                    <a:pt x="1005" y="1"/>
                    <a:pt x="420" y="202"/>
                    <a:pt x="282" y="560"/>
                  </a:cubicBezTo>
                  <a:cubicBezTo>
                    <a:pt x="0" y="1265"/>
                    <a:pt x="1489" y="2284"/>
                    <a:pt x="3527" y="3083"/>
                  </a:cubicBezTo>
                  <a:cubicBezTo>
                    <a:pt x="4765" y="3556"/>
                    <a:pt x="5918" y="3841"/>
                    <a:pt x="6700" y="3841"/>
                  </a:cubicBezTo>
                  <a:cubicBezTo>
                    <a:pt x="7215" y="3841"/>
                    <a:pt x="7568" y="3718"/>
                    <a:pt x="7680" y="3444"/>
                  </a:cubicBezTo>
                  <a:cubicBezTo>
                    <a:pt x="7947" y="2739"/>
                    <a:pt x="6552" y="1344"/>
                    <a:pt x="4514" y="560"/>
                  </a:cubicBezTo>
                  <a:cubicBezTo>
                    <a:pt x="3533" y="175"/>
                    <a:pt x="2577" y="1"/>
                    <a:pt x="18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699625" y="662500"/>
              <a:ext cx="399725" cy="520800"/>
            </a:xfrm>
            <a:custGeom>
              <a:rect b="b" l="l" r="r" t="t"/>
              <a:pathLst>
                <a:path extrusionOk="0" h="20832" w="15989">
                  <a:moveTo>
                    <a:pt x="1020" y="0"/>
                  </a:moveTo>
                  <a:cubicBezTo>
                    <a:pt x="377" y="1050"/>
                    <a:pt x="1" y="2383"/>
                    <a:pt x="1" y="3997"/>
                  </a:cubicBezTo>
                  <a:lnTo>
                    <a:pt x="1" y="9938"/>
                  </a:lnTo>
                  <a:cubicBezTo>
                    <a:pt x="1396" y="11192"/>
                    <a:pt x="2963" y="13418"/>
                    <a:pt x="4264" y="16129"/>
                  </a:cubicBezTo>
                  <a:cubicBezTo>
                    <a:pt x="5064" y="17775"/>
                    <a:pt x="5644" y="19405"/>
                    <a:pt x="5989" y="20831"/>
                  </a:cubicBezTo>
                  <a:lnTo>
                    <a:pt x="6710" y="20831"/>
                  </a:lnTo>
                  <a:lnTo>
                    <a:pt x="3967" y="11709"/>
                  </a:lnTo>
                  <a:lnTo>
                    <a:pt x="722" y="9562"/>
                  </a:lnTo>
                  <a:lnTo>
                    <a:pt x="722" y="5690"/>
                  </a:lnTo>
                  <a:lnTo>
                    <a:pt x="15330" y="5690"/>
                  </a:lnTo>
                  <a:lnTo>
                    <a:pt x="15330" y="9546"/>
                  </a:lnTo>
                  <a:lnTo>
                    <a:pt x="12305" y="11709"/>
                  </a:lnTo>
                  <a:lnTo>
                    <a:pt x="9343" y="20831"/>
                  </a:lnTo>
                  <a:lnTo>
                    <a:pt x="10158" y="20831"/>
                  </a:lnTo>
                  <a:cubicBezTo>
                    <a:pt x="10518" y="19405"/>
                    <a:pt x="11098" y="17775"/>
                    <a:pt x="11882" y="16129"/>
                  </a:cubicBezTo>
                  <a:cubicBezTo>
                    <a:pt x="13136" y="13527"/>
                    <a:pt x="14641" y="11364"/>
                    <a:pt x="15989" y="10079"/>
                  </a:cubicBezTo>
                  <a:lnTo>
                    <a:pt x="15989" y="4609"/>
                  </a:lnTo>
                  <a:cubicBezTo>
                    <a:pt x="15132" y="4917"/>
                    <a:pt x="14109" y="5073"/>
                    <a:pt x="12980" y="5073"/>
                  </a:cubicBezTo>
                  <a:cubicBezTo>
                    <a:pt x="11012" y="5073"/>
                    <a:pt x="8725" y="4597"/>
                    <a:pt x="6443" y="3621"/>
                  </a:cubicBezTo>
                  <a:cubicBezTo>
                    <a:pt x="4217" y="2665"/>
                    <a:pt x="2352" y="1380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709825" y="633450"/>
              <a:ext cx="97200" cy="122975"/>
            </a:xfrm>
            <a:custGeom>
              <a:rect b="b" l="l" r="r" t="t"/>
              <a:pathLst>
                <a:path extrusionOk="0" h="4919" w="3888">
                  <a:moveTo>
                    <a:pt x="2224" y="0"/>
                  </a:moveTo>
                  <a:cubicBezTo>
                    <a:pt x="1697" y="0"/>
                    <a:pt x="30" y="1730"/>
                    <a:pt x="0" y="3670"/>
                  </a:cubicBezTo>
                  <a:cubicBezTo>
                    <a:pt x="0" y="4198"/>
                    <a:pt x="2500" y="4919"/>
                    <a:pt x="3090" y="4919"/>
                  </a:cubicBezTo>
                  <a:cubicBezTo>
                    <a:pt x="3130" y="4919"/>
                    <a:pt x="3161" y="4915"/>
                    <a:pt x="3182" y="4908"/>
                  </a:cubicBezTo>
                  <a:cubicBezTo>
                    <a:pt x="3888" y="4689"/>
                    <a:pt x="2555" y="143"/>
                    <a:pt x="2305" y="18"/>
                  </a:cubicBezTo>
                  <a:cubicBezTo>
                    <a:pt x="2282" y="6"/>
                    <a:pt x="2255" y="0"/>
                    <a:pt x="22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711025" y="626825"/>
              <a:ext cx="97175" cy="123325"/>
            </a:xfrm>
            <a:custGeom>
              <a:rect b="b" l="l" r="r" t="t"/>
              <a:pathLst>
                <a:path extrusionOk="0" h="4933" w="3887">
                  <a:moveTo>
                    <a:pt x="2229" y="1"/>
                  </a:moveTo>
                  <a:cubicBezTo>
                    <a:pt x="1709" y="1"/>
                    <a:pt x="30" y="1737"/>
                    <a:pt x="15" y="3684"/>
                  </a:cubicBezTo>
                  <a:cubicBezTo>
                    <a:pt x="0" y="4199"/>
                    <a:pt x="2505" y="4933"/>
                    <a:pt x="3091" y="4933"/>
                  </a:cubicBezTo>
                  <a:cubicBezTo>
                    <a:pt x="3130" y="4933"/>
                    <a:pt x="3161" y="4930"/>
                    <a:pt x="3181" y="4923"/>
                  </a:cubicBezTo>
                  <a:cubicBezTo>
                    <a:pt x="3887" y="4688"/>
                    <a:pt x="2554" y="142"/>
                    <a:pt x="2304" y="17"/>
                  </a:cubicBezTo>
                  <a:cubicBezTo>
                    <a:pt x="2283" y="6"/>
                    <a:pt x="2258" y="1"/>
                    <a:pt x="222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824650" y="1166425"/>
              <a:ext cx="147750" cy="31775"/>
            </a:xfrm>
            <a:custGeom>
              <a:rect b="b" l="l" r="r" t="t"/>
              <a:pathLst>
                <a:path extrusionOk="0" h="1271" w="5910">
                  <a:moveTo>
                    <a:pt x="0" y="0"/>
                  </a:moveTo>
                  <a:lnTo>
                    <a:pt x="721" y="1066"/>
                  </a:lnTo>
                  <a:cubicBezTo>
                    <a:pt x="799" y="1192"/>
                    <a:pt x="1066" y="1270"/>
                    <a:pt x="1364" y="1270"/>
                  </a:cubicBezTo>
                  <a:lnTo>
                    <a:pt x="4577" y="1270"/>
                  </a:lnTo>
                  <a:cubicBezTo>
                    <a:pt x="4859" y="1270"/>
                    <a:pt x="5110" y="1192"/>
                    <a:pt x="5173" y="1082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709825" y="795725"/>
              <a:ext cx="375425" cy="19625"/>
            </a:xfrm>
            <a:custGeom>
              <a:rect b="b" l="l" r="r" t="t"/>
              <a:pathLst>
                <a:path extrusionOk="0" h="785" w="15017">
                  <a:moveTo>
                    <a:pt x="377" y="1"/>
                  </a:moveTo>
                  <a:cubicBezTo>
                    <a:pt x="173" y="1"/>
                    <a:pt x="0" y="173"/>
                    <a:pt x="0" y="377"/>
                  </a:cubicBezTo>
                  <a:cubicBezTo>
                    <a:pt x="0" y="596"/>
                    <a:pt x="189" y="784"/>
                    <a:pt x="408" y="784"/>
                  </a:cubicBezTo>
                  <a:lnTo>
                    <a:pt x="14609" y="784"/>
                  </a:lnTo>
                  <a:cubicBezTo>
                    <a:pt x="14844" y="784"/>
                    <a:pt x="15016" y="596"/>
                    <a:pt x="15016" y="377"/>
                  </a:cubicBezTo>
                  <a:cubicBezTo>
                    <a:pt x="15016" y="173"/>
                    <a:pt x="14844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899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145" y="1"/>
                  </a:moveTo>
                  <a:cubicBezTo>
                    <a:pt x="89" y="1"/>
                    <a:pt x="46" y="104"/>
                    <a:pt x="16" y="222"/>
                  </a:cubicBezTo>
                  <a:cubicBezTo>
                    <a:pt x="1" y="347"/>
                    <a:pt x="32" y="457"/>
                    <a:pt x="95" y="457"/>
                  </a:cubicBezTo>
                  <a:lnTo>
                    <a:pt x="3700" y="958"/>
                  </a:lnTo>
                  <a:cubicBezTo>
                    <a:pt x="3747" y="958"/>
                    <a:pt x="3809" y="864"/>
                    <a:pt x="3825" y="739"/>
                  </a:cubicBezTo>
                  <a:cubicBezTo>
                    <a:pt x="3841" y="614"/>
                    <a:pt x="3809" y="504"/>
                    <a:pt x="3762" y="488"/>
                  </a:cubicBezTo>
                  <a:lnTo>
                    <a:pt x="157" y="2"/>
                  </a:ln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803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3696" y="1"/>
                  </a:moveTo>
                  <a:cubicBezTo>
                    <a:pt x="3692" y="1"/>
                    <a:pt x="3688" y="1"/>
                    <a:pt x="3684" y="2"/>
                  </a:cubicBezTo>
                  <a:lnTo>
                    <a:pt x="94" y="488"/>
                  </a:lnTo>
                  <a:cubicBezTo>
                    <a:pt x="32" y="504"/>
                    <a:pt x="0" y="614"/>
                    <a:pt x="16" y="739"/>
                  </a:cubicBezTo>
                  <a:cubicBezTo>
                    <a:pt x="32" y="864"/>
                    <a:pt x="94" y="958"/>
                    <a:pt x="141" y="958"/>
                  </a:cubicBezTo>
                  <a:lnTo>
                    <a:pt x="3762" y="457"/>
                  </a:lnTo>
                  <a:cubicBezTo>
                    <a:pt x="3809" y="457"/>
                    <a:pt x="3841" y="347"/>
                    <a:pt x="3825" y="222"/>
                  </a:cubicBezTo>
                  <a:cubicBezTo>
                    <a:pt x="3810" y="104"/>
                    <a:pt x="3754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921025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753" y="1"/>
                  </a:moveTo>
                  <a:cubicBezTo>
                    <a:pt x="628" y="1"/>
                    <a:pt x="518" y="111"/>
                    <a:pt x="518" y="236"/>
                  </a:cubicBezTo>
                  <a:lnTo>
                    <a:pt x="1" y="8872"/>
                  </a:lnTo>
                  <a:cubicBezTo>
                    <a:pt x="1" y="8998"/>
                    <a:pt x="95" y="9092"/>
                    <a:pt x="220" y="9092"/>
                  </a:cubicBezTo>
                  <a:cubicBezTo>
                    <a:pt x="346" y="9092"/>
                    <a:pt x="471" y="8982"/>
                    <a:pt x="471" y="8857"/>
                  </a:cubicBezTo>
                  <a:lnTo>
                    <a:pt x="973" y="252"/>
                  </a:lnTo>
                  <a:cubicBezTo>
                    <a:pt x="988" y="111"/>
                    <a:pt x="894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855200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236" y="1"/>
                  </a:moveTo>
                  <a:cubicBezTo>
                    <a:pt x="95" y="1"/>
                    <a:pt x="1" y="111"/>
                    <a:pt x="1" y="252"/>
                  </a:cubicBezTo>
                  <a:lnTo>
                    <a:pt x="518" y="8857"/>
                  </a:lnTo>
                  <a:cubicBezTo>
                    <a:pt x="518" y="8982"/>
                    <a:pt x="643" y="9092"/>
                    <a:pt x="769" y="9092"/>
                  </a:cubicBezTo>
                  <a:cubicBezTo>
                    <a:pt x="894" y="9092"/>
                    <a:pt x="988" y="8998"/>
                    <a:pt x="988" y="8872"/>
                  </a:cubicBezTo>
                  <a:lnTo>
                    <a:pt x="471" y="236"/>
                  </a:lnTo>
                  <a:cubicBezTo>
                    <a:pt x="471" y="111"/>
                    <a:pt x="361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891650" y="895650"/>
              <a:ext cx="11775" cy="50575"/>
            </a:xfrm>
            <a:custGeom>
              <a:rect b="b" l="l" r="r" t="t"/>
              <a:pathLst>
                <a:path extrusionOk="0" h="2023" w="471">
                  <a:moveTo>
                    <a:pt x="251" y="1"/>
                  </a:moveTo>
                  <a:cubicBezTo>
                    <a:pt x="110" y="1"/>
                    <a:pt x="0" y="32"/>
                    <a:pt x="0" y="63"/>
                  </a:cubicBezTo>
                  <a:lnTo>
                    <a:pt x="0" y="1960"/>
                  </a:lnTo>
                  <a:cubicBezTo>
                    <a:pt x="0" y="1991"/>
                    <a:pt x="110" y="2023"/>
                    <a:pt x="251" y="2023"/>
                  </a:cubicBezTo>
                  <a:cubicBezTo>
                    <a:pt x="377" y="2023"/>
                    <a:pt x="471" y="1991"/>
                    <a:pt x="471" y="1960"/>
                  </a:cubicBezTo>
                  <a:lnTo>
                    <a:pt x="471" y="48"/>
                  </a:lnTo>
                  <a:cubicBezTo>
                    <a:pt x="471" y="32"/>
                    <a:pt x="37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831300" y="1075125"/>
              <a:ext cx="132875" cy="11375"/>
            </a:xfrm>
            <a:custGeom>
              <a:rect b="b" l="l" r="r" t="t"/>
              <a:pathLst>
                <a:path extrusionOk="0" h="455" w="5315">
                  <a:moveTo>
                    <a:pt x="126" y="0"/>
                  </a:moveTo>
                  <a:cubicBezTo>
                    <a:pt x="48" y="0"/>
                    <a:pt x="1" y="94"/>
                    <a:pt x="1" y="220"/>
                  </a:cubicBezTo>
                  <a:cubicBezTo>
                    <a:pt x="1" y="345"/>
                    <a:pt x="63" y="455"/>
                    <a:pt x="142" y="455"/>
                  </a:cubicBezTo>
                  <a:lnTo>
                    <a:pt x="5173" y="455"/>
                  </a:lnTo>
                  <a:cubicBezTo>
                    <a:pt x="5251" y="455"/>
                    <a:pt x="5314" y="345"/>
                    <a:pt x="5314" y="220"/>
                  </a:cubicBezTo>
                  <a:cubicBezTo>
                    <a:pt x="5314" y="94"/>
                    <a:pt x="5251" y="0"/>
                    <a:pt x="5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813675" y="1013200"/>
              <a:ext cx="167725" cy="11800"/>
            </a:xfrm>
            <a:custGeom>
              <a:rect b="b" l="l" r="r" t="t"/>
              <a:pathLst>
                <a:path extrusionOk="0" h="472" w="6709">
                  <a:moveTo>
                    <a:pt x="173" y="1"/>
                  </a:moveTo>
                  <a:cubicBezTo>
                    <a:pt x="79" y="1"/>
                    <a:pt x="0" y="111"/>
                    <a:pt x="0" y="236"/>
                  </a:cubicBezTo>
                  <a:cubicBezTo>
                    <a:pt x="0" y="361"/>
                    <a:pt x="79" y="471"/>
                    <a:pt x="188" y="471"/>
                  </a:cubicBezTo>
                  <a:lnTo>
                    <a:pt x="6536" y="471"/>
                  </a:lnTo>
                  <a:cubicBezTo>
                    <a:pt x="6630" y="471"/>
                    <a:pt x="6709" y="361"/>
                    <a:pt x="6709" y="236"/>
                  </a:cubicBezTo>
                  <a:cubicBezTo>
                    <a:pt x="6709" y="111"/>
                    <a:pt x="6630" y="1"/>
                    <a:pt x="6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1722375" y="892525"/>
              <a:ext cx="350325" cy="11775"/>
            </a:xfrm>
            <a:custGeom>
              <a:rect b="b" l="l" r="r" t="t"/>
              <a:pathLst>
                <a:path extrusionOk="0" h="471" w="14013">
                  <a:moveTo>
                    <a:pt x="345" y="0"/>
                  </a:moveTo>
                  <a:cubicBezTo>
                    <a:pt x="157" y="0"/>
                    <a:pt x="0" y="94"/>
                    <a:pt x="0" y="220"/>
                  </a:cubicBezTo>
                  <a:cubicBezTo>
                    <a:pt x="0" y="361"/>
                    <a:pt x="172" y="470"/>
                    <a:pt x="376" y="470"/>
                  </a:cubicBezTo>
                  <a:lnTo>
                    <a:pt x="13652" y="470"/>
                  </a:lnTo>
                  <a:cubicBezTo>
                    <a:pt x="13856" y="470"/>
                    <a:pt x="14013" y="361"/>
                    <a:pt x="14013" y="220"/>
                  </a:cubicBezTo>
                  <a:cubicBezTo>
                    <a:pt x="14013" y="94"/>
                    <a:pt x="13856" y="0"/>
                    <a:pt x="1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1859525" y="1166425"/>
              <a:ext cx="76025" cy="19625"/>
            </a:xfrm>
            <a:custGeom>
              <a:rect b="b" l="l" r="r" t="t"/>
              <a:pathLst>
                <a:path extrusionOk="0" h="785" w="3041">
                  <a:moveTo>
                    <a:pt x="78" y="0"/>
                  </a:moveTo>
                  <a:cubicBezTo>
                    <a:pt x="31" y="0"/>
                    <a:pt x="0" y="173"/>
                    <a:pt x="0" y="377"/>
                  </a:cubicBezTo>
                  <a:cubicBezTo>
                    <a:pt x="0" y="596"/>
                    <a:pt x="31" y="784"/>
                    <a:pt x="78" y="784"/>
                  </a:cubicBezTo>
                  <a:lnTo>
                    <a:pt x="2963" y="784"/>
                  </a:lnTo>
                  <a:cubicBezTo>
                    <a:pt x="3010" y="784"/>
                    <a:pt x="3041" y="596"/>
                    <a:pt x="3041" y="377"/>
                  </a:cubicBezTo>
                  <a:cubicBezTo>
                    <a:pt x="3041" y="173"/>
                    <a:pt x="3010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2066800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408" y="0"/>
                  </a:moveTo>
                  <a:cubicBezTo>
                    <a:pt x="173" y="0"/>
                    <a:pt x="1" y="141"/>
                    <a:pt x="1" y="314"/>
                  </a:cubicBezTo>
                  <a:lnTo>
                    <a:pt x="1" y="4138"/>
                  </a:lnTo>
                  <a:cubicBezTo>
                    <a:pt x="1" y="4311"/>
                    <a:pt x="173" y="4452"/>
                    <a:pt x="408" y="4452"/>
                  </a:cubicBezTo>
                  <a:cubicBezTo>
                    <a:pt x="612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612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921825" y="944625"/>
              <a:ext cx="84650" cy="241425"/>
            </a:xfrm>
            <a:custGeom>
              <a:rect b="b" l="l" r="r" t="t"/>
              <a:pathLst>
                <a:path extrusionOk="0" h="9657" w="3386">
                  <a:moveTo>
                    <a:pt x="3010" y="1"/>
                  </a:moveTo>
                  <a:cubicBezTo>
                    <a:pt x="2790" y="1"/>
                    <a:pt x="2618" y="142"/>
                    <a:pt x="2618" y="314"/>
                  </a:cubicBezTo>
                  <a:lnTo>
                    <a:pt x="0" y="9343"/>
                  </a:lnTo>
                  <a:cubicBezTo>
                    <a:pt x="0" y="9515"/>
                    <a:pt x="173" y="9656"/>
                    <a:pt x="392" y="9656"/>
                  </a:cubicBezTo>
                  <a:cubicBezTo>
                    <a:pt x="612" y="9656"/>
                    <a:pt x="768" y="9515"/>
                    <a:pt x="768" y="9358"/>
                  </a:cubicBezTo>
                  <a:lnTo>
                    <a:pt x="3386" y="283"/>
                  </a:lnTo>
                  <a:cubicBezTo>
                    <a:pt x="3386" y="126"/>
                    <a:pt x="3229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790150" y="944625"/>
              <a:ext cx="86250" cy="241425"/>
            </a:xfrm>
            <a:custGeom>
              <a:rect b="b" l="l" r="r" t="t"/>
              <a:pathLst>
                <a:path extrusionOk="0" h="9657" w="3450">
                  <a:moveTo>
                    <a:pt x="377" y="1"/>
                  </a:moveTo>
                  <a:cubicBezTo>
                    <a:pt x="173" y="1"/>
                    <a:pt x="1" y="126"/>
                    <a:pt x="1" y="283"/>
                  </a:cubicBezTo>
                  <a:lnTo>
                    <a:pt x="2665" y="9358"/>
                  </a:lnTo>
                  <a:cubicBezTo>
                    <a:pt x="2665" y="9515"/>
                    <a:pt x="2838" y="9656"/>
                    <a:pt x="3042" y="9656"/>
                  </a:cubicBezTo>
                  <a:cubicBezTo>
                    <a:pt x="3261" y="9656"/>
                    <a:pt x="3449" y="9515"/>
                    <a:pt x="3449" y="9343"/>
                  </a:cubicBezTo>
                  <a:lnTo>
                    <a:pt x="784" y="314"/>
                  </a:lnTo>
                  <a:cubicBezTo>
                    <a:pt x="784" y="142"/>
                    <a:pt x="61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709825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392" y="0"/>
                  </a:moveTo>
                  <a:cubicBezTo>
                    <a:pt x="173" y="0"/>
                    <a:pt x="0" y="141"/>
                    <a:pt x="0" y="314"/>
                  </a:cubicBezTo>
                  <a:lnTo>
                    <a:pt x="0" y="4138"/>
                  </a:lnTo>
                  <a:cubicBezTo>
                    <a:pt x="0" y="4311"/>
                    <a:pt x="173" y="4452"/>
                    <a:pt x="392" y="4452"/>
                  </a:cubicBezTo>
                  <a:cubicBezTo>
                    <a:pt x="596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59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708650" y="889850"/>
              <a:ext cx="101125" cy="71700"/>
            </a:xfrm>
            <a:custGeom>
              <a:rect b="b" l="l" r="r" t="t"/>
              <a:pathLst>
                <a:path extrusionOk="0" h="2868" w="4045">
                  <a:moveTo>
                    <a:pt x="514" y="0"/>
                  </a:moveTo>
                  <a:cubicBezTo>
                    <a:pt x="392" y="0"/>
                    <a:pt x="256" y="55"/>
                    <a:pt x="157" y="154"/>
                  </a:cubicBezTo>
                  <a:cubicBezTo>
                    <a:pt x="16" y="311"/>
                    <a:pt x="0" y="499"/>
                    <a:pt x="142" y="593"/>
                  </a:cubicBezTo>
                  <a:lnTo>
                    <a:pt x="3370" y="2819"/>
                  </a:lnTo>
                  <a:cubicBezTo>
                    <a:pt x="3415" y="2852"/>
                    <a:pt x="3473" y="2868"/>
                    <a:pt x="3536" y="2868"/>
                  </a:cubicBezTo>
                  <a:cubicBezTo>
                    <a:pt x="3651" y="2868"/>
                    <a:pt x="3781" y="2816"/>
                    <a:pt x="3872" y="2725"/>
                  </a:cubicBezTo>
                  <a:cubicBezTo>
                    <a:pt x="4029" y="2568"/>
                    <a:pt x="4044" y="2364"/>
                    <a:pt x="3903" y="2270"/>
                  </a:cubicBezTo>
                  <a:lnTo>
                    <a:pt x="706" y="60"/>
                  </a:lnTo>
                  <a:cubicBezTo>
                    <a:pt x="654" y="19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986875" y="889850"/>
              <a:ext cx="100725" cy="71700"/>
            </a:xfrm>
            <a:custGeom>
              <a:rect b="b" l="l" r="r" t="t"/>
              <a:pathLst>
                <a:path extrusionOk="0" h="2868" w="4029">
                  <a:moveTo>
                    <a:pt x="3526" y="0"/>
                  </a:moveTo>
                  <a:cubicBezTo>
                    <a:pt x="3456" y="0"/>
                    <a:pt x="3391" y="19"/>
                    <a:pt x="3339" y="60"/>
                  </a:cubicBezTo>
                  <a:lnTo>
                    <a:pt x="141" y="2270"/>
                  </a:lnTo>
                  <a:cubicBezTo>
                    <a:pt x="0" y="2364"/>
                    <a:pt x="16" y="2568"/>
                    <a:pt x="173" y="2725"/>
                  </a:cubicBezTo>
                  <a:cubicBezTo>
                    <a:pt x="264" y="2816"/>
                    <a:pt x="388" y="2868"/>
                    <a:pt x="502" y="2868"/>
                  </a:cubicBezTo>
                  <a:cubicBezTo>
                    <a:pt x="564" y="2868"/>
                    <a:pt x="624" y="2852"/>
                    <a:pt x="674" y="2819"/>
                  </a:cubicBezTo>
                  <a:lnTo>
                    <a:pt x="3903" y="593"/>
                  </a:lnTo>
                  <a:cubicBezTo>
                    <a:pt x="4029" y="499"/>
                    <a:pt x="4029" y="311"/>
                    <a:pt x="3872" y="154"/>
                  </a:cubicBezTo>
                  <a:cubicBezTo>
                    <a:pt x="3773" y="55"/>
                    <a:pt x="3643" y="0"/>
                    <a:pt x="3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729425" y="942675"/>
              <a:ext cx="117975" cy="231600"/>
            </a:xfrm>
            <a:custGeom>
              <a:rect b="b" l="l" r="r" t="t"/>
              <a:pathLst>
                <a:path extrusionOk="0" h="9264" w="4719">
                  <a:moveTo>
                    <a:pt x="0" y="0"/>
                  </a:moveTo>
                  <a:lnTo>
                    <a:pt x="3119" y="9233"/>
                  </a:lnTo>
                  <a:lnTo>
                    <a:pt x="4718" y="9264"/>
                  </a:lnTo>
                  <a:cubicBezTo>
                    <a:pt x="3072" y="282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53175" y="941500"/>
              <a:ext cx="121100" cy="232775"/>
            </a:xfrm>
            <a:custGeom>
              <a:rect b="b" l="l" r="r" t="t"/>
              <a:pathLst>
                <a:path extrusionOk="0" h="9311" w="4844">
                  <a:moveTo>
                    <a:pt x="4844" y="0"/>
                  </a:moveTo>
                  <a:cubicBezTo>
                    <a:pt x="4843" y="1"/>
                    <a:pt x="1662" y="2869"/>
                    <a:pt x="0" y="9311"/>
                  </a:cubicBezTo>
                  <a:lnTo>
                    <a:pt x="1599" y="928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658500" y="786325"/>
              <a:ext cx="31375" cy="32150"/>
            </a:xfrm>
            <a:custGeom>
              <a:rect b="b" l="l" r="r" t="t"/>
              <a:pathLst>
                <a:path extrusionOk="0" h="1286" w="1255">
                  <a:moveTo>
                    <a:pt x="611" y="0"/>
                  </a:moveTo>
                  <a:cubicBezTo>
                    <a:pt x="267" y="0"/>
                    <a:pt x="0" y="47"/>
                    <a:pt x="0" y="486"/>
                  </a:cubicBezTo>
                  <a:cubicBezTo>
                    <a:pt x="0" y="925"/>
                    <a:pt x="282" y="1286"/>
                    <a:pt x="627" y="1286"/>
                  </a:cubicBezTo>
                  <a:cubicBezTo>
                    <a:pt x="972" y="1286"/>
                    <a:pt x="1254" y="925"/>
                    <a:pt x="1254" y="486"/>
                  </a:cubicBezTo>
                  <a:cubicBezTo>
                    <a:pt x="1254" y="47"/>
                    <a:pt x="95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111475" y="786325"/>
              <a:ext cx="31775" cy="32150"/>
            </a:xfrm>
            <a:custGeom>
              <a:rect b="b" l="l" r="r" t="t"/>
              <a:pathLst>
                <a:path extrusionOk="0" h="1286" w="1271">
                  <a:moveTo>
                    <a:pt x="628" y="0"/>
                  </a:moveTo>
                  <a:cubicBezTo>
                    <a:pt x="283" y="0"/>
                    <a:pt x="1" y="47"/>
                    <a:pt x="1" y="486"/>
                  </a:cubicBezTo>
                  <a:cubicBezTo>
                    <a:pt x="1" y="925"/>
                    <a:pt x="283" y="1286"/>
                    <a:pt x="643" y="1286"/>
                  </a:cubicBezTo>
                  <a:cubicBezTo>
                    <a:pt x="988" y="1286"/>
                    <a:pt x="1270" y="925"/>
                    <a:pt x="1270" y="486"/>
                  </a:cubicBezTo>
                  <a:cubicBezTo>
                    <a:pt x="1270" y="47"/>
                    <a:pt x="972" y="0"/>
                    <a:pt x="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712975" y="630350"/>
              <a:ext cx="91700" cy="120600"/>
            </a:xfrm>
            <a:custGeom>
              <a:rect b="b" l="l" r="r" t="t"/>
              <a:pathLst>
                <a:path extrusionOk="0" h="4824" w="3668">
                  <a:moveTo>
                    <a:pt x="2106" y="1"/>
                  </a:moveTo>
                  <a:cubicBezTo>
                    <a:pt x="1606" y="1"/>
                    <a:pt x="30" y="1691"/>
                    <a:pt x="16" y="3606"/>
                  </a:cubicBezTo>
                  <a:cubicBezTo>
                    <a:pt x="1" y="4105"/>
                    <a:pt x="2362" y="4823"/>
                    <a:pt x="2908" y="4823"/>
                  </a:cubicBezTo>
                  <a:cubicBezTo>
                    <a:pt x="2946" y="4823"/>
                    <a:pt x="2975" y="4820"/>
                    <a:pt x="2994" y="4813"/>
                  </a:cubicBezTo>
                  <a:cubicBezTo>
                    <a:pt x="3668" y="4594"/>
                    <a:pt x="2414" y="142"/>
                    <a:pt x="2179" y="17"/>
                  </a:cubicBezTo>
                  <a:cubicBezTo>
                    <a:pt x="2158" y="6"/>
                    <a:pt x="2133" y="1"/>
                    <a:pt x="2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808300" y="584325"/>
              <a:ext cx="66925" cy="88050"/>
            </a:xfrm>
            <a:custGeom>
              <a:rect b="b" l="l" r="r" t="t"/>
              <a:pathLst>
                <a:path extrusionOk="0" h="3522" w="2677">
                  <a:moveTo>
                    <a:pt x="2065" y="0"/>
                  </a:moveTo>
                  <a:cubicBezTo>
                    <a:pt x="1611" y="0"/>
                    <a:pt x="553" y="340"/>
                    <a:pt x="294" y="572"/>
                  </a:cubicBezTo>
                  <a:cubicBezTo>
                    <a:pt x="1" y="834"/>
                    <a:pt x="1906" y="3521"/>
                    <a:pt x="2267" y="3521"/>
                  </a:cubicBezTo>
                  <a:cubicBezTo>
                    <a:pt x="2273" y="3521"/>
                    <a:pt x="2279" y="3521"/>
                    <a:pt x="2284" y="3519"/>
                  </a:cubicBezTo>
                  <a:cubicBezTo>
                    <a:pt x="2676" y="3409"/>
                    <a:pt x="2519" y="133"/>
                    <a:pt x="2221" y="24"/>
                  </a:cubicBezTo>
                  <a:cubicBezTo>
                    <a:pt x="2185" y="8"/>
                    <a:pt x="2132" y="0"/>
                    <a:pt x="206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811800" y="587625"/>
              <a:ext cx="60275" cy="78850"/>
            </a:xfrm>
            <a:custGeom>
              <a:rect b="b" l="l" r="r" t="t"/>
              <a:pathLst>
                <a:path extrusionOk="0" h="3154" w="2411">
                  <a:moveTo>
                    <a:pt x="1829" y="1"/>
                  </a:moveTo>
                  <a:cubicBezTo>
                    <a:pt x="1433" y="1"/>
                    <a:pt x="484" y="280"/>
                    <a:pt x="263" y="487"/>
                  </a:cubicBezTo>
                  <a:cubicBezTo>
                    <a:pt x="0" y="720"/>
                    <a:pt x="1740" y="3153"/>
                    <a:pt x="2055" y="3153"/>
                  </a:cubicBezTo>
                  <a:cubicBezTo>
                    <a:pt x="2059" y="3153"/>
                    <a:pt x="2062" y="3153"/>
                    <a:pt x="2066" y="3152"/>
                  </a:cubicBezTo>
                  <a:cubicBezTo>
                    <a:pt x="2411" y="3042"/>
                    <a:pt x="2223" y="127"/>
                    <a:pt x="1956" y="17"/>
                  </a:cubicBezTo>
                  <a:cubicBezTo>
                    <a:pt x="1926" y="6"/>
                    <a:pt x="1882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911625" y="583475"/>
              <a:ext cx="67700" cy="87725"/>
            </a:xfrm>
            <a:custGeom>
              <a:rect b="b" l="l" r="r" t="t"/>
              <a:pathLst>
                <a:path extrusionOk="0" h="3509" w="2708">
                  <a:moveTo>
                    <a:pt x="624" y="1"/>
                  </a:moveTo>
                  <a:cubicBezTo>
                    <a:pt x="545" y="1"/>
                    <a:pt x="482" y="9"/>
                    <a:pt x="440" y="26"/>
                  </a:cubicBezTo>
                  <a:cubicBezTo>
                    <a:pt x="142" y="152"/>
                    <a:pt x="1" y="3412"/>
                    <a:pt x="393" y="3506"/>
                  </a:cubicBezTo>
                  <a:cubicBezTo>
                    <a:pt x="398" y="3508"/>
                    <a:pt x="404" y="3508"/>
                    <a:pt x="410" y="3508"/>
                  </a:cubicBezTo>
                  <a:cubicBezTo>
                    <a:pt x="786" y="3508"/>
                    <a:pt x="2708" y="775"/>
                    <a:pt x="2415" y="528"/>
                  </a:cubicBezTo>
                  <a:cubicBezTo>
                    <a:pt x="2159" y="299"/>
                    <a:pt x="1105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915150" y="587625"/>
              <a:ext cx="59900" cy="78850"/>
            </a:xfrm>
            <a:custGeom>
              <a:rect b="b" l="l" r="r" t="t"/>
              <a:pathLst>
                <a:path extrusionOk="0" h="3154" w="2396">
                  <a:moveTo>
                    <a:pt x="572" y="1"/>
                  </a:moveTo>
                  <a:cubicBezTo>
                    <a:pt x="517" y="1"/>
                    <a:pt x="472" y="6"/>
                    <a:pt x="440" y="17"/>
                  </a:cubicBezTo>
                  <a:cubicBezTo>
                    <a:pt x="189" y="127"/>
                    <a:pt x="1" y="3042"/>
                    <a:pt x="346" y="3152"/>
                  </a:cubicBezTo>
                  <a:cubicBezTo>
                    <a:pt x="349" y="3153"/>
                    <a:pt x="353" y="3153"/>
                    <a:pt x="356" y="3153"/>
                  </a:cubicBezTo>
                  <a:cubicBezTo>
                    <a:pt x="656" y="3153"/>
                    <a:pt x="2396" y="720"/>
                    <a:pt x="2148" y="487"/>
                  </a:cubicBezTo>
                  <a:cubicBezTo>
                    <a:pt x="1914" y="280"/>
                    <a:pt x="975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982550" y="630325"/>
              <a:ext cx="103475" cy="128450"/>
            </a:xfrm>
            <a:custGeom>
              <a:rect b="b" l="l" r="r" t="t"/>
              <a:pathLst>
                <a:path extrusionOk="0" h="5138" w="4139">
                  <a:moveTo>
                    <a:pt x="1760" y="0"/>
                  </a:moveTo>
                  <a:cubicBezTo>
                    <a:pt x="1729" y="0"/>
                    <a:pt x="1701" y="6"/>
                    <a:pt x="1678" y="18"/>
                  </a:cubicBezTo>
                  <a:cubicBezTo>
                    <a:pt x="1427" y="159"/>
                    <a:pt x="1" y="4892"/>
                    <a:pt x="753" y="5127"/>
                  </a:cubicBezTo>
                  <a:cubicBezTo>
                    <a:pt x="774" y="5134"/>
                    <a:pt x="806" y="5138"/>
                    <a:pt x="846" y="5138"/>
                  </a:cubicBezTo>
                  <a:cubicBezTo>
                    <a:pt x="1462" y="5138"/>
                    <a:pt x="4139" y="4386"/>
                    <a:pt x="4139" y="3842"/>
                  </a:cubicBezTo>
                  <a:cubicBezTo>
                    <a:pt x="4109" y="1809"/>
                    <a:pt x="2323" y="0"/>
                    <a:pt x="176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988425" y="635050"/>
              <a:ext cx="93700" cy="120600"/>
            </a:xfrm>
            <a:custGeom>
              <a:rect b="b" l="l" r="r" t="t"/>
              <a:pathLst>
                <a:path extrusionOk="0" h="4824" w="3748">
                  <a:moveTo>
                    <a:pt x="1594" y="1"/>
                  </a:moveTo>
                  <a:cubicBezTo>
                    <a:pt x="1566" y="1"/>
                    <a:pt x="1542" y="6"/>
                    <a:pt x="1521" y="17"/>
                  </a:cubicBezTo>
                  <a:cubicBezTo>
                    <a:pt x="1286" y="142"/>
                    <a:pt x="1" y="4594"/>
                    <a:pt x="675" y="4813"/>
                  </a:cubicBezTo>
                  <a:cubicBezTo>
                    <a:pt x="695" y="4820"/>
                    <a:pt x="726" y="4824"/>
                    <a:pt x="766" y="4824"/>
                  </a:cubicBezTo>
                  <a:cubicBezTo>
                    <a:pt x="1336" y="4824"/>
                    <a:pt x="3747" y="4119"/>
                    <a:pt x="3747" y="3606"/>
                  </a:cubicBezTo>
                  <a:cubicBezTo>
                    <a:pt x="3717" y="1705"/>
                    <a:pt x="2097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694550" y="795850"/>
              <a:ext cx="91700" cy="17150"/>
            </a:xfrm>
            <a:custGeom>
              <a:rect b="b" l="l" r="r" t="t"/>
              <a:pathLst>
                <a:path extrusionOk="0" h="686" w="3668">
                  <a:moveTo>
                    <a:pt x="1837" y="0"/>
                  </a:moveTo>
                  <a:cubicBezTo>
                    <a:pt x="1200" y="0"/>
                    <a:pt x="607" y="11"/>
                    <a:pt x="455" y="11"/>
                  </a:cubicBezTo>
                  <a:cubicBezTo>
                    <a:pt x="79" y="11"/>
                    <a:pt x="0" y="152"/>
                    <a:pt x="0" y="340"/>
                  </a:cubicBezTo>
                  <a:cubicBezTo>
                    <a:pt x="0" y="528"/>
                    <a:pt x="79" y="685"/>
                    <a:pt x="455" y="685"/>
                  </a:cubicBezTo>
                  <a:cubicBezTo>
                    <a:pt x="815" y="685"/>
                    <a:pt x="3668" y="309"/>
                    <a:pt x="3668" y="121"/>
                  </a:cubicBezTo>
                  <a:cubicBezTo>
                    <a:pt x="3668" y="21"/>
                    <a:pt x="2712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2007250" y="795850"/>
              <a:ext cx="90150" cy="17150"/>
            </a:xfrm>
            <a:custGeom>
              <a:rect b="b" l="l" r="r" t="t"/>
              <a:pathLst>
                <a:path extrusionOk="0" h="686" w="3606">
                  <a:moveTo>
                    <a:pt x="1803" y="0"/>
                  </a:moveTo>
                  <a:cubicBezTo>
                    <a:pt x="941" y="0"/>
                    <a:pt x="0" y="21"/>
                    <a:pt x="0" y="121"/>
                  </a:cubicBezTo>
                  <a:cubicBezTo>
                    <a:pt x="0" y="309"/>
                    <a:pt x="2806" y="685"/>
                    <a:pt x="3167" y="685"/>
                  </a:cubicBezTo>
                  <a:cubicBezTo>
                    <a:pt x="3527" y="685"/>
                    <a:pt x="3605" y="528"/>
                    <a:pt x="3605" y="340"/>
                  </a:cubicBezTo>
                  <a:cubicBezTo>
                    <a:pt x="3605" y="152"/>
                    <a:pt x="3527" y="11"/>
                    <a:pt x="3167" y="11"/>
                  </a:cubicBezTo>
                  <a:cubicBezTo>
                    <a:pt x="3015" y="11"/>
                    <a:pt x="2429" y="0"/>
                    <a:pt x="1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920250" y="602925"/>
              <a:ext cx="41125" cy="54125"/>
            </a:xfrm>
            <a:custGeom>
              <a:rect b="b" l="l" r="r" t="t"/>
              <a:pathLst>
                <a:path extrusionOk="0" h="2165" w="1645">
                  <a:moveTo>
                    <a:pt x="407" y="1"/>
                  </a:moveTo>
                  <a:cubicBezTo>
                    <a:pt x="362" y="1"/>
                    <a:pt x="324" y="6"/>
                    <a:pt x="298" y="16"/>
                  </a:cubicBezTo>
                  <a:cubicBezTo>
                    <a:pt x="126" y="79"/>
                    <a:pt x="1" y="2085"/>
                    <a:pt x="236" y="2164"/>
                  </a:cubicBezTo>
                  <a:cubicBezTo>
                    <a:pt x="238" y="2164"/>
                    <a:pt x="241" y="2165"/>
                    <a:pt x="244" y="2165"/>
                  </a:cubicBezTo>
                  <a:cubicBezTo>
                    <a:pt x="457" y="2165"/>
                    <a:pt x="1644" y="500"/>
                    <a:pt x="1474" y="330"/>
                  </a:cubicBezTo>
                  <a:cubicBezTo>
                    <a:pt x="1325" y="195"/>
                    <a:pt x="697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823925" y="600300"/>
              <a:ext cx="40325" cy="52450"/>
            </a:xfrm>
            <a:custGeom>
              <a:rect b="b" l="l" r="r" t="t"/>
              <a:pathLst>
                <a:path extrusionOk="0" h="2098" w="1613">
                  <a:moveTo>
                    <a:pt x="1212" y="1"/>
                  </a:moveTo>
                  <a:cubicBezTo>
                    <a:pt x="947" y="1"/>
                    <a:pt x="322" y="187"/>
                    <a:pt x="170" y="325"/>
                  </a:cubicBezTo>
                  <a:cubicBezTo>
                    <a:pt x="0" y="480"/>
                    <a:pt x="1156" y="2097"/>
                    <a:pt x="1369" y="2097"/>
                  </a:cubicBezTo>
                  <a:cubicBezTo>
                    <a:pt x="1372" y="2097"/>
                    <a:pt x="1374" y="2097"/>
                    <a:pt x="1377" y="2096"/>
                  </a:cubicBezTo>
                  <a:cubicBezTo>
                    <a:pt x="1612" y="2034"/>
                    <a:pt x="1487" y="90"/>
                    <a:pt x="1299" y="12"/>
                  </a:cubicBezTo>
                  <a:cubicBezTo>
                    <a:pt x="1278" y="4"/>
                    <a:pt x="1249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2002150" y="658300"/>
              <a:ext cx="65825" cy="84275"/>
            </a:xfrm>
            <a:custGeom>
              <a:rect b="b" l="l" r="r" t="t"/>
              <a:pathLst>
                <a:path extrusionOk="0" h="3371" w="2633">
                  <a:moveTo>
                    <a:pt x="1132" y="1"/>
                  </a:moveTo>
                  <a:cubicBezTo>
                    <a:pt x="1113" y="1"/>
                    <a:pt x="1096" y="4"/>
                    <a:pt x="1082" y="12"/>
                  </a:cubicBezTo>
                  <a:cubicBezTo>
                    <a:pt x="910" y="90"/>
                    <a:pt x="1" y="3209"/>
                    <a:pt x="486" y="3366"/>
                  </a:cubicBezTo>
                  <a:cubicBezTo>
                    <a:pt x="498" y="3369"/>
                    <a:pt x="515" y="3371"/>
                    <a:pt x="537" y="3371"/>
                  </a:cubicBezTo>
                  <a:cubicBezTo>
                    <a:pt x="910" y="3371"/>
                    <a:pt x="2633" y="2875"/>
                    <a:pt x="2618" y="2519"/>
                  </a:cubicBezTo>
                  <a:cubicBezTo>
                    <a:pt x="2603" y="1183"/>
                    <a:pt x="1476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727850" y="657850"/>
              <a:ext cx="63900" cy="83625"/>
            </a:xfrm>
            <a:custGeom>
              <a:rect b="b" l="l" r="r" t="t"/>
              <a:pathLst>
                <a:path extrusionOk="0" h="3345" w="2556">
                  <a:moveTo>
                    <a:pt x="1450" y="0"/>
                  </a:moveTo>
                  <a:cubicBezTo>
                    <a:pt x="1102" y="0"/>
                    <a:pt x="15" y="1177"/>
                    <a:pt x="0" y="2506"/>
                  </a:cubicBezTo>
                  <a:cubicBezTo>
                    <a:pt x="0" y="2857"/>
                    <a:pt x="1624" y="3345"/>
                    <a:pt x="2020" y="3345"/>
                  </a:cubicBezTo>
                  <a:cubicBezTo>
                    <a:pt x="2048" y="3345"/>
                    <a:pt x="2070" y="3342"/>
                    <a:pt x="2085" y="3337"/>
                  </a:cubicBezTo>
                  <a:cubicBezTo>
                    <a:pt x="2555" y="3196"/>
                    <a:pt x="1678" y="92"/>
                    <a:pt x="1505" y="14"/>
                  </a:cubicBezTo>
                  <a:cubicBezTo>
                    <a:pt x="1490" y="5"/>
                    <a:pt x="1471" y="0"/>
                    <a:pt x="1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2106000" y="876000"/>
              <a:ext cx="22750" cy="35375"/>
            </a:xfrm>
            <a:custGeom>
              <a:rect b="b" l="l" r="r" t="t"/>
              <a:pathLst>
                <a:path extrusionOk="0" h="1415" w="910">
                  <a:moveTo>
                    <a:pt x="319" y="0"/>
                  </a:moveTo>
                  <a:cubicBezTo>
                    <a:pt x="157" y="0"/>
                    <a:pt x="16" y="274"/>
                    <a:pt x="16" y="645"/>
                  </a:cubicBezTo>
                  <a:cubicBezTo>
                    <a:pt x="0" y="1037"/>
                    <a:pt x="126" y="1382"/>
                    <a:pt x="298" y="1413"/>
                  </a:cubicBezTo>
                  <a:cubicBezTo>
                    <a:pt x="303" y="1414"/>
                    <a:pt x="309" y="1415"/>
                    <a:pt x="314" y="1415"/>
                  </a:cubicBezTo>
                  <a:cubicBezTo>
                    <a:pt x="507" y="1415"/>
                    <a:pt x="878" y="885"/>
                    <a:pt x="894" y="504"/>
                  </a:cubicBezTo>
                  <a:cubicBezTo>
                    <a:pt x="909" y="128"/>
                    <a:pt x="533" y="34"/>
                    <a:pt x="345" y="3"/>
                  </a:cubicBezTo>
                  <a:cubicBezTo>
                    <a:pt x="336" y="1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673000" y="873650"/>
              <a:ext cx="23125" cy="35375"/>
            </a:xfrm>
            <a:custGeom>
              <a:rect b="b" l="l" r="r" t="t"/>
              <a:pathLst>
                <a:path extrusionOk="0" h="1415" w="925">
                  <a:moveTo>
                    <a:pt x="621" y="0"/>
                  </a:moveTo>
                  <a:cubicBezTo>
                    <a:pt x="612" y="0"/>
                    <a:pt x="604" y="1"/>
                    <a:pt x="596" y="3"/>
                  </a:cubicBezTo>
                  <a:cubicBezTo>
                    <a:pt x="408" y="34"/>
                    <a:pt x="0" y="112"/>
                    <a:pt x="0" y="489"/>
                  </a:cubicBezTo>
                  <a:cubicBezTo>
                    <a:pt x="0" y="870"/>
                    <a:pt x="371" y="1415"/>
                    <a:pt x="565" y="1415"/>
                  </a:cubicBezTo>
                  <a:cubicBezTo>
                    <a:pt x="570" y="1415"/>
                    <a:pt x="575" y="1414"/>
                    <a:pt x="580" y="1413"/>
                  </a:cubicBezTo>
                  <a:cubicBezTo>
                    <a:pt x="768" y="1382"/>
                    <a:pt x="925" y="1037"/>
                    <a:pt x="925" y="661"/>
                  </a:cubicBezTo>
                  <a:cubicBezTo>
                    <a:pt x="925" y="288"/>
                    <a:pt x="783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956300" y="585100"/>
              <a:ext cx="68200" cy="28575"/>
            </a:xfrm>
            <a:custGeom>
              <a:rect b="b" l="l" r="r" t="t"/>
              <a:pathLst>
                <a:path extrusionOk="0" h="1143" w="2728">
                  <a:moveTo>
                    <a:pt x="52" y="0"/>
                  </a:moveTo>
                  <a:cubicBezTo>
                    <a:pt x="32" y="0"/>
                    <a:pt x="20" y="3"/>
                    <a:pt x="16" y="8"/>
                  </a:cubicBezTo>
                  <a:cubicBezTo>
                    <a:pt x="1" y="55"/>
                    <a:pt x="643" y="291"/>
                    <a:pt x="1380" y="604"/>
                  </a:cubicBezTo>
                  <a:cubicBezTo>
                    <a:pt x="2077" y="880"/>
                    <a:pt x="2612" y="1142"/>
                    <a:pt x="2700" y="1142"/>
                  </a:cubicBezTo>
                  <a:cubicBezTo>
                    <a:pt x="2707" y="1142"/>
                    <a:pt x="2711" y="1140"/>
                    <a:pt x="2712" y="1137"/>
                  </a:cubicBezTo>
                  <a:cubicBezTo>
                    <a:pt x="2728" y="1090"/>
                    <a:pt x="2195" y="729"/>
                    <a:pt x="1458" y="432"/>
                  </a:cubicBezTo>
                  <a:cubicBezTo>
                    <a:pt x="794" y="155"/>
                    <a:pt x="203" y="0"/>
                    <a:pt x="52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698450" y="799250"/>
              <a:ext cx="397000" cy="6700"/>
            </a:xfrm>
            <a:custGeom>
              <a:rect b="b" l="l" r="r" t="t"/>
              <a:pathLst>
                <a:path extrusionOk="0" h="268" w="15880">
                  <a:moveTo>
                    <a:pt x="393" y="1"/>
                  </a:moveTo>
                  <a:cubicBezTo>
                    <a:pt x="173" y="1"/>
                    <a:pt x="1" y="63"/>
                    <a:pt x="1" y="126"/>
                  </a:cubicBezTo>
                  <a:cubicBezTo>
                    <a:pt x="1" y="204"/>
                    <a:pt x="189" y="267"/>
                    <a:pt x="424" y="267"/>
                  </a:cubicBezTo>
                  <a:lnTo>
                    <a:pt x="15456" y="267"/>
                  </a:lnTo>
                  <a:cubicBezTo>
                    <a:pt x="15691" y="267"/>
                    <a:pt x="15879" y="204"/>
                    <a:pt x="15879" y="126"/>
                  </a:cubicBezTo>
                  <a:cubicBezTo>
                    <a:pt x="15879" y="63"/>
                    <a:pt x="15707" y="1"/>
                    <a:pt x="154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7510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2321" y="1"/>
                  </a:moveTo>
                  <a:cubicBezTo>
                    <a:pt x="2321" y="1"/>
                    <a:pt x="1098" y="1929"/>
                    <a:pt x="1" y="4922"/>
                  </a:cubicBezTo>
                  <a:lnTo>
                    <a:pt x="738" y="4922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76665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0" y="1"/>
                  </a:moveTo>
                  <a:lnTo>
                    <a:pt x="1583" y="4922"/>
                  </a:lnTo>
                  <a:lnTo>
                    <a:pt x="2320" y="4922"/>
                  </a:lnTo>
                  <a:cubicBezTo>
                    <a:pt x="1207" y="192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3"/>
          <p:cNvGrpSpPr/>
          <p:nvPr/>
        </p:nvGrpSpPr>
        <p:grpSpPr>
          <a:xfrm rot="-1891447">
            <a:off x="7660068" y="1274837"/>
            <a:ext cx="774448" cy="1697932"/>
            <a:chOff x="3350150" y="1475625"/>
            <a:chExt cx="433400" cy="950250"/>
          </a:xfrm>
        </p:grpSpPr>
        <p:sp>
          <p:nvSpPr>
            <p:cNvPr id="614" name="Google Shape;614;p3"/>
            <p:cNvSpPr/>
            <p:nvPr/>
          </p:nvSpPr>
          <p:spPr>
            <a:xfrm>
              <a:off x="3357200" y="1475625"/>
              <a:ext cx="367575" cy="50950"/>
            </a:xfrm>
            <a:custGeom>
              <a:rect b="b" l="l" r="r" t="t"/>
              <a:pathLst>
                <a:path extrusionOk="0" h="2038" w="14703">
                  <a:moveTo>
                    <a:pt x="7884" y="1"/>
                  </a:moveTo>
                  <a:cubicBezTo>
                    <a:pt x="5350" y="1"/>
                    <a:pt x="2744" y="471"/>
                    <a:pt x="0" y="1724"/>
                  </a:cubicBezTo>
                  <a:lnTo>
                    <a:pt x="63" y="2037"/>
                  </a:lnTo>
                  <a:lnTo>
                    <a:pt x="14703" y="1347"/>
                  </a:lnTo>
                  <a:lnTo>
                    <a:pt x="14703" y="940"/>
                  </a:lnTo>
                  <a:cubicBezTo>
                    <a:pt x="12457" y="394"/>
                    <a:pt x="10201" y="1"/>
                    <a:pt x="7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364650" y="1485425"/>
              <a:ext cx="363650" cy="74450"/>
            </a:xfrm>
            <a:custGeom>
              <a:rect b="b" l="l" r="r" t="t"/>
              <a:pathLst>
                <a:path extrusionOk="0" h="2978" w="14546">
                  <a:moveTo>
                    <a:pt x="8348" y="0"/>
                  </a:moveTo>
                  <a:cubicBezTo>
                    <a:pt x="5797" y="0"/>
                    <a:pt x="3335" y="470"/>
                    <a:pt x="0" y="1457"/>
                  </a:cubicBezTo>
                  <a:lnTo>
                    <a:pt x="47" y="2977"/>
                  </a:lnTo>
                  <a:lnTo>
                    <a:pt x="14546" y="2366"/>
                  </a:lnTo>
                  <a:lnTo>
                    <a:pt x="14311" y="705"/>
                  </a:lnTo>
                  <a:cubicBezTo>
                    <a:pt x="12043" y="241"/>
                    <a:pt x="10172" y="0"/>
                    <a:pt x="8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423425" y="2389425"/>
              <a:ext cx="50175" cy="35675"/>
            </a:xfrm>
            <a:custGeom>
              <a:rect b="b" l="l" r="r" t="t"/>
              <a:pathLst>
                <a:path extrusionOk="0" h="1427" w="2007">
                  <a:moveTo>
                    <a:pt x="2007" y="0"/>
                  </a:moveTo>
                  <a:lnTo>
                    <a:pt x="0" y="314"/>
                  </a:lnTo>
                  <a:lnTo>
                    <a:pt x="141" y="1395"/>
                  </a:lnTo>
                  <a:lnTo>
                    <a:pt x="1819" y="14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3718875" y="2394500"/>
              <a:ext cx="57625" cy="31375"/>
            </a:xfrm>
            <a:custGeom>
              <a:rect b="b" l="l" r="r" t="t"/>
              <a:pathLst>
                <a:path extrusionOk="0" h="1255" w="2305">
                  <a:moveTo>
                    <a:pt x="2305" y="1"/>
                  </a:moveTo>
                  <a:lnTo>
                    <a:pt x="1" y="63"/>
                  </a:lnTo>
                  <a:lnTo>
                    <a:pt x="236" y="1255"/>
                  </a:lnTo>
                  <a:lnTo>
                    <a:pt x="2305" y="119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3350150" y="1505250"/>
              <a:ext cx="433400" cy="908725"/>
            </a:xfrm>
            <a:custGeom>
              <a:rect b="b" l="l" r="r" t="t"/>
              <a:pathLst>
                <a:path extrusionOk="0" h="36349" w="17336">
                  <a:moveTo>
                    <a:pt x="9540" y="1"/>
                  </a:moveTo>
                  <a:cubicBezTo>
                    <a:pt x="5192" y="1"/>
                    <a:pt x="1588" y="979"/>
                    <a:pt x="455" y="1260"/>
                  </a:cubicBezTo>
                  <a:cubicBezTo>
                    <a:pt x="235" y="1307"/>
                    <a:pt x="79" y="1495"/>
                    <a:pt x="79" y="1714"/>
                  </a:cubicBezTo>
                  <a:cubicBezTo>
                    <a:pt x="0" y="4583"/>
                    <a:pt x="533" y="14943"/>
                    <a:pt x="988" y="19034"/>
                  </a:cubicBezTo>
                  <a:cubicBezTo>
                    <a:pt x="1285" y="21715"/>
                    <a:pt x="2367" y="32311"/>
                    <a:pt x="2665" y="35822"/>
                  </a:cubicBezTo>
                  <a:cubicBezTo>
                    <a:pt x="2681" y="36088"/>
                    <a:pt x="2900" y="36292"/>
                    <a:pt x="3166" y="36292"/>
                  </a:cubicBezTo>
                  <a:lnTo>
                    <a:pt x="4687" y="36292"/>
                  </a:lnTo>
                  <a:cubicBezTo>
                    <a:pt x="4906" y="36292"/>
                    <a:pt x="5094" y="36104"/>
                    <a:pt x="5110" y="35884"/>
                  </a:cubicBezTo>
                  <a:cubicBezTo>
                    <a:pt x="5361" y="32781"/>
                    <a:pt x="7289" y="12890"/>
                    <a:pt x="7289" y="10178"/>
                  </a:cubicBezTo>
                  <a:cubicBezTo>
                    <a:pt x="7289" y="9849"/>
                    <a:pt x="7640" y="9628"/>
                    <a:pt x="7988" y="9628"/>
                  </a:cubicBezTo>
                  <a:cubicBezTo>
                    <a:pt x="8285" y="9628"/>
                    <a:pt x="8580" y="9789"/>
                    <a:pt x="8652" y="10178"/>
                  </a:cubicBezTo>
                  <a:cubicBezTo>
                    <a:pt x="9060" y="12420"/>
                    <a:pt x="13841" y="32687"/>
                    <a:pt x="14530" y="35869"/>
                  </a:cubicBezTo>
                  <a:cubicBezTo>
                    <a:pt x="14577" y="36119"/>
                    <a:pt x="14781" y="36245"/>
                    <a:pt x="15032" y="36307"/>
                  </a:cubicBezTo>
                  <a:cubicBezTo>
                    <a:pt x="15128" y="36336"/>
                    <a:pt x="15268" y="36349"/>
                    <a:pt x="15431" y="36349"/>
                  </a:cubicBezTo>
                  <a:cubicBezTo>
                    <a:pt x="16067" y="36349"/>
                    <a:pt x="17061" y="36159"/>
                    <a:pt x="17211" y="36010"/>
                  </a:cubicBezTo>
                  <a:cubicBezTo>
                    <a:pt x="17289" y="35931"/>
                    <a:pt x="17336" y="35822"/>
                    <a:pt x="17320" y="35712"/>
                  </a:cubicBezTo>
                  <a:cubicBezTo>
                    <a:pt x="17242" y="31182"/>
                    <a:pt x="16035" y="13157"/>
                    <a:pt x="16035" y="11072"/>
                  </a:cubicBezTo>
                  <a:cubicBezTo>
                    <a:pt x="16035" y="5116"/>
                    <a:pt x="15627" y="2404"/>
                    <a:pt x="15486" y="1119"/>
                  </a:cubicBezTo>
                  <a:cubicBezTo>
                    <a:pt x="15455" y="852"/>
                    <a:pt x="15236" y="633"/>
                    <a:pt x="14969" y="570"/>
                  </a:cubicBezTo>
                  <a:cubicBezTo>
                    <a:pt x="13114" y="155"/>
                    <a:pt x="11268" y="1"/>
                    <a:pt x="9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365425" y="1532800"/>
              <a:ext cx="70175" cy="879750"/>
            </a:xfrm>
            <a:custGeom>
              <a:rect b="b" l="l" r="r" t="t"/>
              <a:pathLst>
                <a:path extrusionOk="0" h="35190" w="2807">
                  <a:moveTo>
                    <a:pt x="424" y="1"/>
                  </a:moveTo>
                  <a:cubicBezTo>
                    <a:pt x="267" y="48"/>
                    <a:pt x="126" y="79"/>
                    <a:pt x="0" y="111"/>
                  </a:cubicBezTo>
                  <a:lnTo>
                    <a:pt x="2477" y="35174"/>
                  </a:lnTo>
                  <a:cubicBezTo>
                    <a:pt x="2508" y="35174"/>
                    <a:pt x="2540" y="35190"/>
                    <a:pt x="2555" y="35190"/>
                  </a:cubicBezTo>
                  <a:lnTo>
                    <a:pt x="2806" y="35190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408525" y="1523025"/>
              <a:ext cx="59975" cy="889525"/>
            </a:xfrm>
            <a:custGeom>
              <a:rect b="b" l="l" r="r" t="t"/>
              <a:pathLst>
                <a:path extrusionOk="0" h="35581" w="2399">
                  <a:moveTo>
                    <a:pt x="440" y="0"/>
                  </a:moveTo>
                  <a:cubicBezTo>
                    <a:pt x="283" y="31"/>
                    <a:pt x="142" y="63"/>
                    <a:pt x="1" y="94"/>
                  </a:cubicBezTo>
                  <a:lnTo>
                    <a:pt x="2070" y="35581"/>
                  </a:lnTo>
                  <a:lnTo>
                    <a:pt x="2352" y="35581"/>
                  </a:lnTo>
                  <a:cubicBezTo>
                    <a:pt x="2367" y="35581"/>
                    <a:pt x="2383" y="35565"/>
                    <a:pt x="2399" y="3556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466525" y="1513225"/>
              <a:ext cx="23525" cy="832325"/>
            </a:xfrm>
            <a:custGeom>
              <a:rect b="b" l="l" r="r" t="t"/>
              <a:pathLst>
                <a:path extrusionOk="0" h="33293" w="941">
                  <a:moveTo>
                    <a:pt x="439" y="0"/>
                  </a:moveTo>
                  <a:cubicBezTo>
                    <a:pt x="298" y="16"/>
                    <a:pt x="142" y="32"/>
                    <a:pt x="0" y="63"/>
                  </a:cubicBezTo>
                  <a:lnTo>
                    <a:pt x="659" y="33293"/>
                  </a:lnTo>
                  <a:cubicBezTo>
                    <a:pt x="737" y="32430"/>
                    <a:pt x="831" y="31396"/>
                    <a:pt x="941" y="3023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502575" y="1508900"/>
              <a:ext cx="18050" cy="509050"/>
            </a:xfrm>
            <a:custGeom>
              <a:rect b="b" l="l" r="r" t="t"/>
              <a:pathLst>
                <a:path extrusionOk="0" h="20362" w="722">
                  <a:moveTo>
                    <a:pt x="439" y="1"/>
                  </a:moveTo>
                  <a:cubicBezTo>
                    <a:pt x="298" y="16"/>
                    <a:pt x="142" y="32"/>
                    <a:pt x="1" y="48"/>
                  </a:cubicBezTo>
                  <a:lnTo>
                    <a:pt x="408" y="20362"/>
                  </a:lnTo>
                  <a:cubicBezTo>
                    <a:pt x="518" y="19108"/>
                    <a:pt x="627" y="17870"/>
                    <a:pt x="722" y="16725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542925" y="1506175"/>
              <a:ext cx="21975" cy="248850"/>
            </a:xfrm>
            <a:custGeom>
              <a:rect b="b" l="l" r="r" t="t"/>
              <a:pathLst>
                <a:path extrusionOk="0" h="9954" w="879">
                  <a:moveTo>
                    <a:pt x="456" y="0"/>
                  </a:moveTo>
                  <a:cubicBezTo>
                    <a:pt x="299" y="0"/>
                    <a:pt x="158" y="0"/>
                    <a:pt x="1" y="16"/>
                  </a:cubicBezTo>
                  <a:lnTo>
                    <a:pt x="456" y="9608"/>
                  </a:lnTo>
                  <a:cubicBezTo>
                    <a:pt x="628" y="9655"/>
                    <a:pt x="785" y="9765"/>
                    <a:pt x="879" y="995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588775" y="1505000"/>
              <a:ext cx="46275" cy="557625"/>
            </a:xfrm>
            <a:custGeom>
              <a:rect b="b" l="l" r="r" t="t"/>
              <a:pathLst>
                <a:path extrusionOk="0" h="22305" w="1851">
                  <a:moveTo>
                    <a:pt x="1" y="0"/>
                  </a:moveTo>
                  <a:lnTo>
                    <a:pt x="1333" y="20079"/>
                  </a:lnTo>
                  <a:cubicBezTo>
                    <a:pt x="1506" y="20816"/>
                    <a:pt x="1678" y="21568"/>
                    <a:pt x="1850" y="22305"/>
                  </a:cubicBezTo>
                  <a:lnTo>
                    <a:pt x="440" y="16"/>
                  </a:lnTo>
                  <a:cubicBezTo>
                    <a:pt x="299" y="16"/>
                    <a:pt x="142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626800" y="1506175"/>
              <a:ext cx="80350" cy="867975"/>
            </a:xfrm>
            <a:custGeom>
              <a:rect b="b" l="l" r="r" t="t"/>
              <a:pathLst>
                <a:path extrusionOk="0" h="34719" w="3214">
                  <a:moveTo>
                    <a:pt x="0" y="0"/>
                  </a:moveTo>
                  <a:lnTo>
                    <a:pt x="2712" y="32509"/>
                  </a:lnTo>
                  <a:cubicBezTo>
                    <a:pt x="2900" y="33371"/>
                    <a:pt x="3072" y="34123"/>
                    <a:pt x="3213" y="34719"/>
                  </a:cubicBezTo>
                  <a:lnTo>
                    <a:pt x="455" y="31"/>
                  </a:lnTo>
                  <a:cubicBezTo>
                    <a:pt x="298" y="16"/>
                    <a:pt x="157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674200" y="1510475"/>
              <a:ext cx="73300" cy="903650"/>
            </a:xfrm>
            <a:custGeom>
              <a:rect b="b" l="l" r="r" t="t"/>
              <a:pathLst>
                <a:path extrusionOk="0" h="36146" w="2932">
                  <a:moveTo>
                    <a:pt x="1" y="1"/>
                  </a:moveTo>
                  <a:lnTo>
                    <a:pt x="2618" y="36146"/>
                  </a:lnTo>
                  <a:cubicBezTo>
                    <a:pt x="2728" y="36130"/>
                    <a:pt x="2822" y="36130"/>
                    <a:pt x="2932" y="36114"/>
                  </a:cubicBezTo>
                  <a:lnTo>
                    <a:pt x="440" y="79"/>
                  </a:lnTo>
                  <a:cubicBezTo>
                    <a:pt x="299" y="48"/>
                    <a:pt x="142" y="3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716150" y="1517925"/>
              <a:ext cx="59575" cy="892275"/>
            </a:xfrm>
            <a:custGeom>
              <a:rect b="b" l="l" r="r" t="t"/>
              <a:pathLst>
                <a:path extrusionOk="0" h="35691" w="2383">
                  <a:moveTo>
                    <a:pt x="0" y="0"/>
                  </a:moveTo>
                  <a:lnTo>
                    <a:pt x="2069" y="35691"/>
                  </a:lnTo>
                  <a:cubicBezTo>
                    <a:pt x="2179" y="35659"/>
                    <a:pt x="2288" y="35628"/>
                    <a:pt x="2383" y="35597"/>
                  </a:cubicBezTo>
                  <a:lnTo>
                    <a:pt x="455" y="110"/>
                  </a:lnTo>
                  <a:cubicBezTo>
                    <a:pt x="408" y="94"/>
                    <a:pt x="376" y="79"/>
                    <a:pt x="329" y="63"/>
                  </a:cubicBezTo>
                  <a:cubicBezTo>
                    <a:pt x="219" y="32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3465750" y="1723650"/>
              <a:ext cx="282925" cy="690375"/>
            </a:xfrm>
            <a:custGeom>
              <a:rect b="b" l="l" r="r" t="t"/>
              <a:pathLst>
                <a:path extrusionOk="0" h="27615" w="11317">
                  <a:moveTo>
                    <a:pt x="5706" y="0"/>
                  </a:moveTo>
                  <a:cubicBezTo>
                    <a:pt x="5705" y="0"/>
                    <a:pt x="4260" y="344"/>
                    <a:pt x="2737" y="344"/>
                  </a:cubicBezTo>
                  <a:cubicBezTo>
                    <a:pt x="2229" y="344"/>
                    <a:pt x="1713" y="306"/>
                    <a:pt x="1238" y="204"/>
                  </a:cubicBezTo>
                  <a:cubicBezTo>
                    <a:pt x="1235" y="204"/>
                    <a:pt x="1232" y="203"/>
                    <a:pt x="1230" y="203"/>
                  </a:cubicBezTo>
                  <a:cubicBezTo>
                    <a:pt x="1112" y="203"/>
                    <a:pt x="2272" y="975"/>
                    <a:pt x="2210" y="1129"/>
                  </a:cubicBezTo>
                  <a:cubicBezTo>
                    <a:pt x="1897" y="1772"/>
                    <a:pt x="1474" y="8809"/>
                    <a:pt x="0" y="27556"/>
                  </a:cubicBezTo>
                  <a:lnTo>
                    <a:pt x="63" y="27556"/>
                  </a:lnTo>
                  <a:cubicBezTo>
                    <a:pt x="282" y="27556"/>
                    <a:pt x="470" y="27368"/>
                    <a:pt x="486" y="27148"/>
                  </a:cubicBezTo>
                  <a:cubicBezTo>
                    <a:pt x="737" y="24045"/>
                    <a:pt x="2665" y="4154"/>
                    <a:pt x="2665" y="1442"/>
                  </a:cubicBezTo>
                  <a:cubicBezTo>
                    <a:pt x="2665" y="1113"/>
                    <a:pt x="3016" y="892"/>
                    <a:pt x="3364" y="892"/>
                  </a:cubicBezTo>
                  <a:cubicBezTo>
                    <a:pt x="3661" y="892"/>
                    <a:pt x="3956" y="1053"/>
                    <a:pt x="4028" y="1442"/>
                  </a:cubicBezTo>
                  <a:cubicBezTo>
                    <a:pt x="4436" y="3684"/>
                    <a:pt x="9217" y="23951"/>
                    <a:pt x="9906" y="27133"/>
                  </a:cubicBezTo>
                  <a:cubicBezTo>
                    <a:pt x="9953" y="27383"/>
                    <a:pt x="10157" y="27509"/>
                    <a:pt x="10408" y="27571"/>
                  </a:cubicBezTo>
                  <a:cubicBezTo>
                    <a:pt x="10502" y="27603"/>
                    <a:pt x="10639" y="27615"/>
                    <a:pt x="10798" y="27615"/>
                  </a:cubicBezTo>
                  <a:cubicBezTo>
                    <a:pt x="10956" y="27615"/>
                    <a:pt x="11137" y="27603"/>
                    <a:pt x="11317" y="27587"/>
                  </a:cubicBezTo>
                  <a:cubicBezTo>
                    <a:pt x="9608" y="25785"/>
                    <a:pt x="5815" y="5439"/>
                    <a:pt x="4499" y="1160"/>
                  </a:cubicBezTo>
                  <a:cubicBezTo>
                    <a:pt x="4483" y="1082"/>
                    <a:pt x="5768" y="47"/>
                    <a:pt x="57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3665975" y="1489700"/>
              <a:ext cx="10225" cy="31000"/>
            </a:xfrm>
            <a:custGeom>
              <a:rect b="b" l="l" r="r" t="t"/>
              <a:pathLst>
                <a:path extrusionOk="0" h="1240" w="409">
                  <a:moveTo>
                    <a:pt x="16" y="1"/>
                  </a:moveTo>
                  <a:lnTo>
                    <a:pt x="1" y="1239"/>
                  </a:lnTo>
                  <a:lnTo>
                    <a:pt x="393" y="1239"/>
                  </a:lnTo>
                  <a:lnTo>
                    <a:pt x="408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3717325" y="1499900"/>
              <a:ext cx="10200" cy="30575"/>
            </a:xfrm>
            <a:custGeom>
              <a:rect b="b" l="l" r="r" t="t"/>
              <a:pathLst>
                <a:path extrusionOk="0" h="1223" w="408">
                  <a:moveTo>
                    <a:pt x="16" y="0"/>
                  </a:moveTo>
                  <a:lnTo>
                    <a:pt x="0" y="1223"/>
                  </a:lnTo>
                  <a:lnTo>
                    <a:pt x="392" y="122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3594650" y="1481475"/>
              <a:ext cx="10625" cy="30975"/>
            </a:xfrm>
            <a:custGeom>
              <a:rect b="b" l="l" r="r" t="t"/>
              <a:pathLst>
                <a:path extrusionOk="0" h="1239" w="425">
                  <a:moveTo>
                    <a:pt x="32" y="1"/>
                  </a:moveTo>
                  <a:lnTo>
                    <a:pt x="1" y="1223"/>
                  </a:lnTo>
                  <a:lnTo>
                    <a:pt x="393" y="1239"/>
                  </a:lnTo>
                  <a:lnTo>
                    <a:pt x="424" y="1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479850" y="1487350"/>
              <a:ext cx="12950" cy="31775"/>
            </a:xfrm>
            <a:custGeom>
              <a:rect b="b" l="l" r="r" t="t"/>
              <a:pathLst>
                <a:path extrusionOk="0" h="1271" w="518">
                  <a:moveTo>
                    <a:pt x="392" y="1"/>
                  </a:moveTo>
                  <a:lnTo>
                    <a:pt x="0" y="48"/>
                  </a:lnTo>
                  <a:lnTo>
                    <a:pt x="126" y="1270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432825" y="1495575"/>
              <a:ext cx="12950" cy="31375"/>
            </a:xfrm>
            <a:custGeom>
              <a:rect b="b" l="l" r="r" t="t"/>
              <a:pathLst>
                <a:path extrusionOk="0" h="1255" w="518">
                  <a:moveTo>
                    <a:pt x="392" y="1"/>
                  </a:moveTo>
                  <a:lnTo>
                    <a:pt x="0" y="48"/>
                  </a:lnTo>
                  <a:lnTo>
                    <a:pt x="126" y="1255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391275" y="1505775"/>
              <a:ext cx="13350" cy="31775"/>
            </a:xfrm>
            <a:custGeom>
              <a:rect b="b" l="l" r="r" t="t"/>
              <a:pathLst>
                <a:path extrusionOk="0" h="1271" w="534">
                  <a:moveTo>
                    <a:pt x="393" y="0"/>
                  </a:moveTo>
                  <a:lnTo>
                    <a:pt x="1" y="47"/>
                  </a:lnTo>
                  <a:lnTo>
                    <a:pt x="126" y="1270"/>
                  </a:lnTo>
                  <a:lnTo>
                    <a:pt x="534" y="122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97100" y="1479125"/>
              <a:ext cx="72125" cy="45475"/>
            </a:xfrm>
            <a:custGeom>
              <a:rect b="b" l="l" r="r" t="t"/>
              <a:pathLst>
                <a:path extrusionOk="0" h="1819" w="2885">
                  <a:moveTo>
                    <a:pt x="2571" y="1"/>
                  </a:moveTo>
                  <a:lnTo>
                    <a:pt x="345" y="142"/>
                  </a:lnTo>
                  <a:lnTo>
                    <a:pt x="0" y="1819"/>
                  </a:lnTo>
                  <a:lnTo>
                    <a:pt x="2884" y="159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503750" y="1478350"/>
              <a:ext cx="57225" cy="34900"/>
            </a:xfrm>
            <a:custGeom>
              <a:rect b="b" l="l" r="r" t="t"/>
              <a:pathLst>
                <a:path extrusionOk="0" h="1396" w="2289">
                  <a:moveTo>
                    <a:pt x="2258" y="0"/>
                  </a:moveTo>
                  <a:lnTo>
                    <a:pt x="1" y="141"/>
                  </a:lnTo>
                  <a:lnTo>
                    <a:pt x="32" y="1395"/>
                  </a:lnTo>
                  <a:lnTo>
                    <a:pt x="2289" y="1254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3363075" y="1563775"/>
              <a:ext cx="36850" cy="107375"/>
            </a:xfrm>
            <a:custGeom>
              <a:rect b="b" l="l" r="r" t="t"/>
              <a:pathLst>
                <a:path extrusionOk="0" h="4295" w="1474">
                  <a:moveTo>
                    <a:pt x="1066" y="0"/>
                  </a:moveTo>
                  <a:lnTo>
                    <a:pt x="0" y="4295"/>
                  </a:lnTo>
                  <a:lnTo>
                    <a:pt x="1474" y="909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3691050" y="1571225"/>
              <a:ext cx="42750" cy="87800"/>
            </a:xfrm>
            <a:custGeom>
              <a:rect b="b" l="l" r="r" t="t"/>
              <a:pathLst>
                <a:path extrusionOk="0" h="3512" w="1710">
                  <a:moveTo>
                    <a:pt x="1" y="0"/>
                  </a:moveTo>
                  <a:lnTo>
                    <a:pt x="1709" y="3511"/>
                  </a:lnTo>
                  <a:lnTo>
                    <a:pt x="832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735350" y="1686800"/>
              <a:ext cx="35675" cy="466750"/>
            </a:xfrm>
            <a:custGeom>
              <a:rect b="b" l="l" r="r" t="t"/>
              <a:pathLst>
                <a:path extrusionOk="0" h="18670" w="1427">
                  <a:moveTo>
                    <a:pt x="549" y="1"/>
                  </a:moveTo>
                  <a:cubicBezTo>
                    <a:pt x="549" y="1"/>
                    <a:pt x="110" y="8026"/>
                    <a:pt x="47" y="10832"/>
                  </a:cubicBezTo>
                  <a:cubicBezTo>
                    <a:pt x="0" y="13622"/>
                    <a:pt x="1254" y="16961"/>
                    <a:pt x="1426" y="18669"/>
                  </a:cubicBezTo>
                  <a:lnTo>
                    <a:pt x="799" y="7384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3"/>
          <p:cNvGrpSpPr/>
          <p:nvPr/>
        </p:nvGrpSpPr>
        <p:grpSpPr>
          <a:xfrm rot="-3967129">
            <a:off x="5021640" y="3171826"/>
            <a:ext cx="1248924" cy="1509145"/>
            <a:chOff x="6068875" y="758513"/>
            <a:chExt cx="554100" cy="669550"/>
          </a:xfrm>
        </p:grpSpPr>
        <p:sp>
          <p:nvSpPr>
            <p:cNvPr id="641" name="Google Shape;641;p3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3"/>
          <p:cNvSpPr/>
          <p:nvPr/>
        </p:nvSpPr>
        <p:spPr>
          <a:xfrm>
            <a:off x="-40800" y="4433175"/>
            <a:ext cx="9228600" cy="75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"/>
          <p:cNvSpPr/>
          <p:nvPr/>
        </p:nvSpPr>
        <p:spPr>
          <a:xfrm>
            <a:off x="1559700" y="922175"/>
            <a:ext cx="6024600" cy="2882100"/>
          </a:xfrm>
          <a:prstGeom prst="roundRect">
            <a:avLst>
              <a:gd fmla="val 5945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7" name="Google Shape;657;p3"/>
          <p:cNvGrpSpPr/>
          <p:nvPr/>
        </p:nvGrpSpPr>
        <p:grpSpPr>
          <a:xfrm rot="1097607">
            <a:off x="6922054" y="221747"/>
            <a:ext cx="1091197" cy="478913"/>
            <a:chOff x="2183975" y="2067550"/>
            <a:chExt cx="819400" cy="359650"/>
          </a:xfrm>
        </p:grpSpPr>
        <p:sp>
          <p:nvSpPr>
            <p:cNvPr id="658" name="Google Shape;658;p3"/>
            <p:cNvSpPr/>
            <p:nvPr/>
          </p:nvSpPr>
          <p:spPr>
            <a:xfrm>
              <a:off x="2183975" y="2389025"/>
              <a:ext cx="76425" cy="38175"/>
            </a:xfrm>
            <a:custGeom>
              <a:rect b="b" l="l" r="r" t="t"/>
              <a:pathLst>
                <a:path extrusionOk="0" h="1527" w="3057">
                  <a:moveTo>
                    <a:pt x="2163" y="0"/>
                  </a:moveTo>
                  <a:cubicBezTo>
                    <a:pt x="1160" y="79"/>
                    <a:pt x="0" y="141"/>
                    <a:pt x="94" y="800"/>
                  </a:cubicBezTo>
                  <a:cubicBezTo>
                    <a:pt x="166" y="1384"/>
                    <a:pt x="937" y="1527"/>
                    <a:pt x="1674" y="1527"/>
                  </a:cubicBezTo>
                  <a:cubicBezTo>
                    <a:pt x="2381" y="1527"/>
                    <a:pt x="3057" y="1395"/>
                    <a:pt x="3057" y="1395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2392450" y="2067550"/>
              <a:ext cx="45075" cy="28150"/>
            </a:xfrm>
            <a:custGeom>
              <a:rect b="b" l="l" r="r" t="t"/>
              <a:pathLst>
                <a:path extrusionOk="0" h="1126" w="1803">
                  <a:moveTo>
                    <a:pt x="993" y="0"/>
                  </a:moveTo>
                  <a:cubicBezTo>
                    <a:pt x="950" y="0"/>
                    <a:pt x="907" y="2"/>
                    <a:pt x="862" y="6"/>
                  </a:cubicBezTo>
                  <a:cubicBezTo>
                    <a:pt x="376" y="53"/>
                    <a:pt x="0" y="336"/>
                    <a:pt x="16" y="633"/>
                  </a:cubicBezTo>
                  <a:cubicBezTo>
                    <a:pt x="44" y="918"/>
                    <a:pt x="384" y="1126"/>
                    <a:pt x="810" y="1126"/>
                  </a:cubicBezTo>
                  <a:cubicBezTo>
                    <a:pt x="853" y="1126"/>
                    <a:pt x="896" y="1124"/>
                    <a:pt x="941" y="1119"/>
                  </a:cubicBezTo>
                  <a:cubicBezTo>
                    <a:pt x="1427" y="1072"/>
                    <a:pt x="1803" y="790"/>
                    <a:pt x="1787" y="477"/>
                  </a:cubicBezTo>
                  <a:cubicBezTo>
                    <a:pt x="1773" y="206"/>
                    <a:pt x="1422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2214550" y="2079000"/>
              <a:ext cx="516875" cy="342950"/>
            </a:xfrm>
            <a:custGeom>
              <a:rect b="b" l="l" r="r" t="t"/>
              <a:pathLst>
                <a:path extrusionOk="0" h="13718" w="20675">
                  <a:moveTo>
                    <a:pt x="9826" y="1"/>
                  </a:moveTo>
                  <a:cubicBezTo>
                    <a:pt x="7386" y="1"/>
                    <a:pt x="4905" y="399"/>
                    <a:pt x="3151" y="1523"/>
                  </a:cubicBezTo>
                  <a:cubicBezTo>
                    <a:pt x="0" y="3530"/>
                    <a:pt x="1270" y="13608"/>
                    <a:pt x="1270" y="13608"/>
                  </a:cubicBezTo>
                  <a:lnTo>
                    <a:pt x="20674" y="13718"/>
                  </a:lnTo>
                  <a:cubicBezTo>
                    <a:pt x="20674" y="13718"/>
                    <a:pt x="20659" y="2088"/>
                    <a:pt x="16082" y="818"/>
                  </a:cubicBezTo>
                  <a:cubicBezTo>
                    <a:pt x="14496" y="372"/>
                    <a:pt x="12180" y="1"/>
                    <a:pt x="9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70825" y="2079050"/>
              <a:ext cx="260600" cy="342900"/>
            </a:xfrm>
            <a:custGeom>
              <a:rect b="b" l="l" r="r" t="t"/>
              <a:pathLst>
                <a:path extrusionOk="0" h="13716" w="10424">
                  <a:moveTo>
                    <a:pt x="0" y="1"/>
                  </a:moveTo>
                  <a:lnTo>
                    <a:pt x="0" y="1"/>
                  </a:lnTo>
                  <a:cubicBezTo>
                    <a:pt x="4828" y="1756"/>
                    <a:pt x="8370" y="7211"/>
                    <a:pt x="8480" y="13716"/>
                  </a:cubicBezTo>
                  <a:lnTo>
                    <a:pt x="10423" y="13716"/>
                  </a:lnTo>
                  <a:cubicBezTo>
                    <a:pt x="10423" y="13716"/>
                    <a:pt x="10408" y="2086"/>
                    <a:pt x="5831" y="816"/>
                  </a:cubicBezTo>
                  <a:cubicBezTo>
                    <a:pt x="4342" y="393"/>
                    <a:pt x="2194" y="4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2214550" y="2082600"/>
              <a:ext cx="186525" cy="339350"/>
            </a:xfrm>
            <a:custGeom>
              <a:rect b="b" l="l" r="r" t="t"/>
              <a:pathLst>
                <a:path extrusionOk="0" h="13574" w="7461">
                  <a:moveTo>
                    <a:pt x="7461" y="0"/>
                  </a:moveTo>
                  <a:lnTo>
                    <a:pt x="7461" y="0"/>
                  </a:lnTo>
                  <a:cubicBezTo>
                    <a:pt x="5847" y="188"/>
                    <a:pt x="4342" y="611"/>
                    <a:pt x="3151" y="1379"/>
                  </a:cubicBezTo>
                  <a:cubicBezTo>
                    <a:pt x="0" y="3386"/>
                    <a:pt x="862" y="13574"/>
                    <a:pt x="862" y="13574"/>
                  </a:cubicBezTo>
                  <a:lnTo>
                    <a:pt x="7006" y="13574"/>
                  </a:lnTo>
                  <a:cubicBezTo>
                    <a:pt x="6489" y="12320"/>
                    <a:pt x="3746" y="2100"/>
                    <a:pt x="7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2218450" y="2136675"/>
              <a:ext cx="85075" cy="285275"/>
            </a:xfrm>
            <a:custGeom>
              <a:rect b="b" l="l" r="r" t="t"/>
              <a:pathLst>
                <a:path extrusionOk="0" h="11411" w="3403">
                  <a:moveTo>
                    <a:pt x="2195" y="0"/>
                  </a:moveTo>
                  <a:lnTo>
                    <a:pt x="2195" y="0"/>
                  </a:lnTo>
                  <a:cubicBezTo>
                    <a:pt x="1" y="3088"/>
                    <a:pt x="706" y="11411"/>
                    <a:pt x="706" y="11411"/>
                  </a:cubicBezTo>
                  <a:lnTo>
                    <a:pt x="3402" y="11411"/>
                  </a:lnTo>
                  <a:cubicBezTo>
                    <a:pt x="2399" y="9373"/>
                    <a:pt x="1803" y="6771"/>
                    <a:pt x="1803" y="3903"/>
                  </a:cubicBezTo>
                  <a:cubicBezTo>
                    <a:pt x="1803" y="2539"/>
                    <a:pt x="1944" y="1223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2234125" y="2405350"/>
              <a:ext cx="769250" cy="21700"/>
            </a:xfrm>
            <a:custGeom>
              <a:rect b="b" l="l" r="r" t="t"/>
              <a:pathLst>
                <a:path extrusionOk="0" h="868" w="30770">
                  <a:moveTo>
                    <a:pt x="28366" y="1"/>
                  </a:moveTo>
                  <a:cubicBezTo>
                    <a:pt x="25060" y="1"/>
                    <a:pt x="17454" y="460"/>
                    <a:pt x="1" y="460"/>
                  </a:cubicBezTo>
                  <a:lnTo>
                    <a:pt x="79" y="868"/>
                  </a:lnTo>
                  <a:lnTo>
                    <a:pt x="30472" y="868"/>
                  </a:lnTo>
                  <a:cubicBezTo>
                    <a:pt x="30597" y="868"/>
                    <a:pt x="30707" y="774"/>
                    <a:pt x="30738" y="633"/>
                  </a:cubicBezTo>
                  <a:cubicBezTo>
                    <a:pt x="30769" y="492"/>
                    <a:pt x="30722" y="335"/>
                    <a:pt x="30613" y="272"/>
                  </a:cubicBezTo>
                  <a:cubicBezTo>
                    <a:pt x="30307" y="73"/>
                    <a:pt x="29672" y="1"/>
                    <a:pt x="2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2458675" y="2405300"/>
              <a:ext cx="544700" cy="21750"/>
            </a:xfrm>
            <a:custGeom>
              <a:rect b="b" l="l" r="r" t="t"/>
              <a:pathLst>
                <a:path extrusionOk="0" h="870" w="21788">
                  <a:moveTo>
                    <a:pt x="19365" y="1"/>
                  </a:moveTo>
                  <a:cubicBezTo>
                    <a:pt x="16687" y="1"/>
                    <a:pt x="11205" y="300"/>
                    <a:pt x="0" y="415"/>
                  </a:cubicBezTo>
                  <a:cubicBezTo>
                    <a:pt x="173" y="572"/>
                    <a:pt x="329" y="713"/>
                    <a:pt x="455" y="870"/>
                  </a:cubicBezTo>
                  <a:lnTo>
                    <a:pt x="21490" y="870"/>
                  </a:lnTo>
                  <a:cubicBezTo>
                    <a:pt x="21615" y="870"/>
                    <a:pt x="21725" y="776"/>
                    <a:pt x="21756" y="635"/>
                  </a:cubicBezTo>
                  <a:cubicBezTo>
                    <a:pt x="21787" y="494"/>
                    <a:pt x="21740" y="337"/>
                    <a:pt x="21631" y="274"/>
                  </a:cubicBezTo>
                  <a:cubicBezTo>
                    <a:pt x="21321" y="73"/>
                    <a:pt x="20681" y="1"/>
                    <a:pt x="193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510000" y="2158925"/>
              <a:ext cx="154200" cy="210375"/>
            </a:xfrm>
            <a:custGeom>
              <a:rect b="b" l="l" r="r" t="t"/>
              <a:pathLst>
                <a:path extrusionOk="0" h="8415" w="6168">
                  <a:moveTo>
                    <a:pt x="452" y="1"/>
                  </a:moveTo>
                  <a:cubicBezTo>
                    <a:pt x="194" y="1"/>
                    <a:pt x="0" y="229"/>
                    <a:pt x="0" y="568"/>
                  </a:cubicBezTo>
                  <a:cubicBezTo>
                    <a:pt x="0" y="1195"/>
                    <a:pt x="2602" y="3765"/>
                    <a:pt x="5925" y="8358"/>
                  </a:cubicBezTo>
                  <a:cubicBezTo>
                    <a:pt x="5949" y="8398"/>
                    <a:pt x="5979" y="8415"/>
                    <a:pt x="6007" y="8415"/>
                  </a:cubicBezTo>
                  <a:cubicBezTo>
                    <a:pt x="6090" y="8415"/>
                    <a:pt x="6168" y="8275"/>
                    <a:pt x="6098" y="8170"/>
                  </a:cubicBezTo>
                  <a:cubicBezTo>
                    <a:pt x="2775" y="3562"/>
                    <a:pt x="1004" y="66"/>
                    <a:pt x="502" y="4"/>
                  </a:cubicBezTo>
                  <a:cubicBezTo>
                    <a:pt x="485" y="2"/>
                    <a:pt x="469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2634600" y="2331025"/>
              <a:ext cx="30200" cy="40400"/>
            </a:xfrm>
            <a:custGeom>
              <a:rect b="b" l="l" r="r" t="t"/>
              <a:pathLst>
                <a:path extrusionOk="0" h="1616" w="1208">
                  <a:moveTo>
                    <a:pt x="220" y="1"/>
                  </a:moveTo>
                  <a:lnTo>
                    <a:pt x="1" y="251"/>
                  </a:lnTo>
                  <a:lnTo>
                    <a:pt x="988" y="1615"/>
                  </a:lnTo>
                  <a:lnTo>
                    <a:pt x="1208" y="136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2656950" y="23632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332" y="1"/>
                  </a:moveTo>
                  <a:cubicBezTo>
                    <a:pt x="278" y="1"/>
                    <a:pt x="206" y="43"/>
                    <a:pt x="141" y="108"/>
                  </a:cubicBezTo>
                  <a:cubicBezTo>
                    <a:pt x="47" y="217"/>
                    <a:pt x="0" y="358"/>
                    <a:pt x="47" y="405"/>
                  </a:cubicBezTo>
                  <a:cubicBezTo>
                    <a:pt x="57" y="425"/>
                    <a:pt x="75" y="434"/>
                    <a:pt x="97" y="434"/>
                  </a:cubicBezTo>
                  <a:cubicBezTo>
                    <a:pt x="146" y="434"/>
                    <a:pt x="218" y="392"/>
                    <a:pt x="282" y="327"/>
                  </a:cubicBezTo>
                  <a:cubicBezTo>
                    <a:pt x="392" y="217"/>
                    <a:pt x="439" y="76"/>
                    <a:pt x="392" y="29"/>
                  </a:cubicBezTo>
                  <a:cubicBezTo>
                    <a:pt x="377" y="10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33325" y="2163250"/>
              <a:ext cx="145200" cy="211525"/>
            </a:xfrm>
            <a:custGeom>
              <a:rect b="b" l="l" r="r" t="t"/>
              <a:pathLst>
                <a:path extrusionOk="0" h="8461" w="5808">
                  <a:moveTo>
                    <a:pt x="5293" y="0"/>
                  </a:moveTo>
                  <a:cubicBezTo>
                    <a:pt x="5277" y="0"/>
                    <a:pt x="5260" y="1"/>
                    <a:pt x="5243" y="3"/>
                  </a:cubicBezTo>
                  <a:cubicBezTo>
                    <a:pt x="4742" y="66"/>
                    <a:pt x="3158" y="3592"/>
                    <a:pt x="71" y="8216"/>
                  </a:cubicBezTo>
                  <a:cubicBezTo>
                    <a:pt x="1" y="8321"/>
                    <a:pt x="78" y="8461"/>
                    <a:pt x="168" y="8461"/>
                  </a:cubicBezTo>
                  <a:cubicBezTo>
                    <a:pt x="198" y="8461"/>
                    <a:pt x="231" y="8444"/>
                    <a:pt x="259" y="8404"/>
                  </a:cubicBezTo>
                  <a:cubicBezTo>
                    <a:pt x="3331" y="3780"/>
                    <a:pt x="5807" y="1194"/>
                    <a:pt x="5776" y="552"/>
                  </a:cubicBezTo>
                  <a:cubicBezTo>
                    <a:pt x="5761" y="227"/>
                    <a:pt x="5553" y="0"/>
                    <a:pt x="5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529600" y="23683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83" y="1"/>
                  </a:moveTo>
                  <a:cubicBezTo>
                    <a:pt x="59" y="1"/>
                    <a:pt x="41" y="10"/>
                    <a:pt x="32" y="29"/>
                  </a:cubicBezTo>
                  <a:cubicBezTo>
                    <a:pt x="0" y="76"/>
                    <a:pt x="47" y="217"/>
                    <a:pt x="141" y="327"/>
                  </a:cubicBezTo>
                  <a:cubicBezTo>
                    <a:pt x="217" y="391"/>
                    <a:pt x="292" y="434"/>
                    <a:pt x="342" y="434"/>
                  </a:cubicBezTo>
                  <a:cubicBezTo>
                    <a:pt x="365" y="434"/>
                    <a:pt x="382" y="425"/>
                    <a:pt x="392" y="405"/>
                  </a:cubicBezTo>
                  <a:cubicBezTo>
                    <a:pt x="439" y="358"/>
                    <a:pt x="392" y="217"/>
                    <a:pt x="282" y="123"/>
                  </a:cubicBezTo>
                  <a:cubicBezTo>
                    <a:pt x="217" y="47"/>
                    <a:pt x="137" y="1"/>
                    <a:pt x="83" y="1"/>
                  </a:cubicBezTo>
                  <a:close/>
                </a:path>
              </a:pathLst>
            </a:custGeom>
            <a:solidFill>
              <a:srgbClr val="869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533325" y="2281650"/>
              <a:ext cx="65650" cy="93125"/>
            </a:xfrm>
            <a:custGeom>
              <a:rect b="b" l="l" r="r" t="t"/>
              <a:pathLst>
                <a:path extrusionOk="0" h="3725" w="2626">
                  <a:moveTo>
                    <a:pt x="2265" y="1"/>
                  </a:moveTo>
                  <a:cubicBezTo>
                    <a:pt x="1638" y="1051"/>
                    <a:pt x="901" y="2226"/>
                    <a:pt x="71" y="3480"/>
                  </a:cubicBezTo>
                  <a:cubicBezTo>
                    <a:pt x="1" y="3585"/>
                    <a:pt x="78" y="3725"/>
                    <a:pt x="161" y="3725"/>
                  </a:cubicBezTo>
                  <a:cubicBezTo>
                    <a:pt x="190" y="3725"/>
                    <a:pt x="219" y="3708"/>
                    <a:pt x="243" y="3668"/>
                  </a:cubicBezTo>
                  <a:cubicBezTo>
                    <a:pt x="1105" y="2399"/>
                    <a:pt x="1904" y="1286"/>
                    <a:pt x="2626" y="314"/>
                  </a:cubicBezTo>
                  <a:cubicBezTo>
                    <a:pt x="2531" y="298"/>
                    <a:pt x="2437" y="251"/>
                    <a:pt x="2375" y="189"/>
                  </a:cubicBezTo>
                  <a:cubicBezTo>
                    <a:pt x="2328" y="126"/>
                    <a:pt x="2296" y="63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517825" y="2244825"/>
              <a:ext cx="50575" cy="68975"/>
            </a:xfrm>
            <a:custGeom>
              <a:rect b="b" l="l" r="r" t="t"/>
              <a:pathLst>
                <a:path extrusionOk="0" h="2759" w="2023">
                  <a:moveTo>
                    <a:pt x="769" y="0"/>
                  </a:moveTo>
                  <a:cubicBezTo>
                    <a:pt x="769" y="0"/>
                    <a:pt x="1" y="1286"/>
                    <a:pt x="1004" y="2759"/>
                  </a:cubicBezTo>
                  <a:lnTo>
                    <a:pt x="2023" y="12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620500" y="2252275"/>
              <a:ext cx="47050" cy="58800"/>
            </a:xfrm>
            <a:custGeom>
              <a:rect b="b" l="l" r="r" t="t"/>
              <a:pathLst>
                <a:path extrusionOk="0" h="2352" w="1882">
                  <a:moveTo>
                    <a:pt x="1113" y="0"/>
                  </a:moveTo>
                  <a:lnTo>
                    <a:pt x="1" y="1113"/>
                  </a:lnTo>
                  <a:lnTo>
                    <a:pt x="988" y="2351"/>
                  </a:lnTo>
                  <a:cubicBezTo>
                    <a:pt x="1881" y="1050"/>
                    <a:pt x="111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367750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359925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2350900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2344625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2342675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2341500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89" y="1"/>
                  </a:moveTo>
                  <a:lnTo>
                    <a:pt x="0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342275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348150" y="2138225"/>
              <a:ext cx="7475" cy="18450"/>
            </a:xfrm>
            <a:custGeom>
              <a:rect b="b" l="l" r="r" t="t"/>
              <a:pathLst>
                <a:path extrusionOk="0" h="738" w="299">
                  <a:moveTo>
                    <a:pt x="142" y="1"/>
                  </a:moveTo>
                  <a:lnTo>
                    <a:pt x="1" y="690"/>
                  </a:lnTo>
                  <a:lnTo>
                    <a:pt x="173" y="737"/>
                  </a:lnTo>
                  <a:lnTo>
                    <a:pt x="299" y="3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357175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0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2370500" y="2088475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2388125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2380300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2371275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2365000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2363050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2361875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73" y="1"/>
                  </a:moveTo>
                  <a:lnTo>
                    <a:pt x="1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2362650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2368550" y="2138225"/>
              <a:ext cx="7450" cy="18450"/>
            </a:xfrm>
            <a:custGeom>
              <a:rect b="b" l="l" r="r" t="t"/>
              <a:pathLst>
                <a:path extrusionOk="0" h="738" w="298">
                  <a:moveTo>
                    <a:pt x="141" y="1"/>
                  </a:moveTo>
                  <a:lnTo>
                    <a:pt x="0" y="690"/>
                  </a:lnTo>
                  <a:lnTo>
                    <a:pt x="172" y="737"/>
                  </a:lnTo>
                  <a:lnTo>
                    <a:pt x="298" y="32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2377550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1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2390875" y="2088475"/>
              <a:ext cx="12575" cy="12550"/>
            </a:xfrm>
            <a:custGeom>
              <a:rect b="b" l="l" r="r" t="t"/>
              <a:pathLst>
                <a:path extrusionOk="0" h="502" w="503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2504125" y="2192300"/>
              <a:ext cx="170475" cy="178725"/>
            </a:xfrm>
            <a:custGeom>
              <a:rect b="b" l="l" r="r" t="t"/>
              <a:pathLst>
                <a:path extrusionOk="0" h="7149" w="6819">
                  <a:moveTo>
                    <a:pt x="2649" y="1"/>
                  </a:moveTo>
                  <a:cubicBezTo>
                    <a:pt x="2148" y="95"/>
                    <a:pt x="1677" y="299"/>
                    <a:pt x="1286" y="596"/>
                  </a:cubicBezTo>
                  <a:lnTo>
                    <a:pt x="1411" y="816"/>
                  </a:lnTo>
                  <a:cubicBezTo>
                    <a:pt x="1787" y="534"/>
                    <a:pt x="2226" y="346"/>
                    <a:pt x="2681" y="267"/>
                  </a:cubicBezTo>
                  <a:lnTo>
                    <a:pt x="2649" y="1"/>
                  </a:lnTo>
                  <a:close/>
                  <a:moveTo>
                    <a:pt x="4107" y="95"/>
                  </a:moveTo>
                  <a:lnTo>
                    <a:pt x="4060" y="346"/>
                  </a:lnTo>
                  <a:cubicBezTo>
                    <a:pt x="4499" y="487"/>
                    <a:pt x="4922" y="706"/>
                    <a:pt x="5298" y="1020"/>
                  </a:cubicBezTo>
                  <a:lnTo>
                    <a:pt x="5424" y="800"/>
                  </a:lnTo>
                  <a:cubicBezTo>
                    <a:pt x="5032" y="471"/>
                    <a:pt x="4593" y="236"/>
                    <a:pt x="4107" y="95"/>
                  </a:cubicBezTo>
                  <a:close/>
                  <a:moveTo>
                    <a:pt x="314" y="1850"/>
                  </a:moveTo>
                  <a:cubicBezTo>
                    <a:pt x="110" y="2305"/>
                    <a:pt x="0" y="2791"/>
                    <a:pt x="0" y="3308"/>
                  </a:cubicBezTo>
                  <a:cubicBezTo>
                    <a:pt x="0" y="3355"/>
                    <a:pt x="0" y="3418"/>
                    <a:pt x="16" y="3481"/>
                  </a:cubicBezTo>
                  <a:lnTo>
                    <a:pt x="235" y="3465"/>
                  </a:lnTo>
                  <a:cubicBezTo>
                    <a:pt x="235" y="3418"/>
                    <a:pt x="235" y="3355"/>
                    <a:pt x="235" y="3308"/>
                  </a:cubicBezTo>
                  <a:cubicBezTo>
                    <a:pt x="235" y="2838"/>
                    <a:pt x="329" y="2383"/>
                    <a:pt x="518" y="1976"/>
                  </a:cubicBezTo>
                  <a:lnTo>
                    <a:pt x="314" y="1850"/>
                  </a:lnTo>
                  <a:close/>
                  <a:moveTo>
                    <a:pt x="6411" y="2039"/>
                  </a:moveTo>
                  <a:lnTo>
                    <a:pt x="6207" y="2180"/>
                  </a:lnTo>
                  <a:cubicBezTo>
                    <a:pt x="6442" y="2634"/>
                    <a:pt x="6568" y="3136"/>
                    <a:pt x="6599" y="3637"/>
                  </a:cubicBezTo>
                  <a:lnTo>
                    <a:pt x="6599" y="3653"/>
                  </a:lnTo>
                  <a:lnTo>
                    <a:pt x="6819" y="3637"/>
                  </a:lnTo>
                  <a:cubicBezTo>
                    <a:pt x="6803" y="3073"/>
                    <a:pt x="6662" y="2540"/>
                    <a:pt x="6411" y="2039"/>
                  </a:cubicBezTo>
                  <a:close/>
                  <a:moveTo>
                    <a:pt x="627" y="4938"/>
                  </a:moveTo>
                  <a:lnTo>
                    <a:pt x="424" y="5064"/>
                  </a:lnTo>
                  <a:cubicBezTo>
                    <a:pt x="659" y="5534"/>
                    <a:pt x="1003" y="5973"/>
                    <a:pt x="1395" y="6302"/>
                  </a:cubicBezTo>
                  <a:lnTo>
                    <a:pt x="1536" y="6098"/>
                  </a:lnTo>
                  <a:cubicBezTo>
                    <a:pt x="1160" y="5769"/>
                    <a:pt x="847" y="5377"/>
                    <a:pt x="627" y="4938"/>
                  </a:cubicBezTo>
                  <a:close/>
                  <a:moveTo>
                    <a:pt x="6317" y="5158"/>
                  </a:moveTo>
                  <a:cubicBezTo>
                    <a:pt x="6113" y="5612"/>
                    <a:pt x="5800" y="6004"/>
                    <a:pt x="5424" y="6302"/>
                  </a:cubicBezTo>
                  <a:lnTo>
                    <a:pt x="5549" y="6521"/>
                  </a:lnTo>
                  <a:cubicBezTo>
                    <a:pt x="5972" y="6192"/>
                    <a:pt x="6301" y="5769"/>
                    <a:pt x="6521" y="5267"/>
                  </a:cubicBezTo>
                  <a:lnTo>
                    <a:pt x="6317" y="5158"/>
                  </a:lnTo>
                  <a:close/>
                  <a:moveTo>
                    <a:pt x="2775" y="6756"/>
                  </a:moveTo>
                  <a:lnTo>
                    <a:pt x="2712" y="7023"/>
                  </a:lnTo>
                  <a:cubicBezTo>
                    <a:pt x="2994" y="7101"/>
                    <a:pt x="3292" y="7148"/>
                    <a:pt x="3574" y="7148"/>
                  </a:cubicBezTo>
                  <a:lnTo>
                    <a:pt x="3652" y="7148"/>
                  </a:lnTo>
                  <a:cubicBezTo>
                    <a:pt x="3841" y="7148"/>
                    <a:pt x="4013" y="7133"/>
                    <a:pt x="4185" y="7117"/>
                  </a:cubicBezTo>
                  <a:lnTo>
                    <a:pt x="4138" y="6851"/>
                  </a:lnTo>
                  <a:cubicBezTo>
                    <a:pt x="3982" y="6882"/>
                    <a:pt x="3825" y="6898"/>
                    <a:pt x="3652" y="6898"/>
                  </a:cubicBezTo>
                  <a:lnTo>
                    <a:pt x="3574" y="6882"/>
                  </a:lnTo>
                  <a:cubicBezTo>
                    <a:pt x="3308" y="6882"/>
                    <a:pt x="3041" y="6835"/>
                    <a:pt x="2775" y="6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3"/>
          <p:cNvGrpSpPr/>
          <p:nvPr/>
        </p:nvGrpSpPr>
        <p:grpSpPr>
          <a:xfrm>
            <a:off x="296964" y="1942203"/>
            <a:ext cx="832278" cy="755422"/>
            <a:chOff x="7435952" y="276894"/>
            <a:chExt cx="1111483" cy="1008844"/>
          </a:xfrm>
        </p:grpSpPr>
        <p:sp>
          <p:nvSpPr>
            <p:cNvPr id="696" name="Google Shape;696;p3"/>
            <p:cNvSpPr/>
            <p:nvPr/>
          </p:nvSpPr>
          <p:spPr>
            <a:xfrm>
              <a:off x="8129850" y="867480"/>
              <a:ext cx="364813" cy="418258"/>
            </a:xfrm>
            <a:custGeom>
              <a:rect b="b" l="l" r="r" t="t"/>
              <a:pathLst>
                <a:path extrusionOk="0" h="9939" w="8669">
                  <a:moveTo>
                    <a:pt x="5330" y="1"/>
                  </a:moveTo>
                  <a:lnTo>
                    <a:pt x="1" y="7681"/>
                  </a:lnTo>
                  <a:lnTo>
                    <a:pt x="1615" y="9938"/>
                  </a:lnTo>
                  <a:cubicBezTo>
                    <a:pt x="1615" y="9938"/>
                    <a:pt x="8668" y="8042"/>
                    <a:pt x="8543" y="3480"/>
                  </a:cubicBezTo>
                  <a:cubicBezTo>
                    <a:pt x="7932" y="1537"/>
                    <a:pt x="5330" y="1"/>
                    <a:pt x="5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7435952" y="276894"/>
              <a:ext cx="959102" cy="937219"/>
            </a:xfrm>
            <a:custGeom>
              <a:rect b="b" l="l" r="r" t="t"/>
              <a:pathLst>
                <a:path extrusionOk="0" h="22271" w="22791">
                  <a:moveTo>
                    <a:pt x="10906" y="0"/>
                  </a:moveTo>
                  <a:cubicBezTo>
                    <a:pt x="6143" y="0"/>
                    <a:pt x="1714" y="3714"/>
                    <a:pt x="1756" y="4991"/>
                  </a:cubicBezTo>
                  <a:cubicBezTo>
                    <a:pt x="1928" y="10053"/>
                    <a:pt x="11192" y="10414"/>
                    <a:pt x="10471" y="13470"/>
                  </a:cubicBezTo>
                  <a:cubicBezTo>
                    <a:pt x="10258" y="13836"/>
                    <a:pt x="9713" y="13960"/>
                    <a:pt x="8984" y="13960"/>
                  </a:cubicBezTo>
                  <a:cubicBezTo>
                    <a:pt x="7470" y="13960"/>
                    <a:pt x="5161" y="13428"/>
                    <a:pt x="3378" y="13428"/>
                  </a:cubicBezTo>
                  <a:cubicBezTo>
                    <a:pt x="2156" y="13428"/>
                    <a:pt x="1180" y="13678"/>
                    <a:pt x="878" y="14521"/>
                  </a:cubicBezTo>
                  <a:cubicBezTo>
                    <a:pt x="0" y="16997"/>
                    <a:pt x="5659" y="19803"/>
                    <a:pt x="8292" y="20916"/>
                  </a:cubicBezTo>
                  <a:cubicBezTo>
                    <a:pt x="10532" y="21855"/>
                    <a:pt x="12785" y="22271"/>
                    <a:pt x="14676" y="22271"/>
                  </a:cubicBezTo>
                  <a:cubicBezTo>
                    <a:pt x="15657" y="22271"/>
                    <a:pt x="16540" y="22159"/>
                    <a:pt x="17273" y="21950"/>
                  </a:cubicBezTo>
                  <a:cubicBezTo>
                    <a:pt x="19139" y="21417"/>
                    <a:pt x="22665" y="18016"/>
                    <a:pt x="22744" y="14113"/>
                  </a:cubicBezTo>
                  <a:cubicBezTo>
                    <a:pt x="22791" y="11746"/>
                    <a:pt x="20800" y="7373"/>
                    <a:pt x="18700" y="4708"/>
                  </a:cubicBezTo>
                  <a:cubicBezTo>
                    <a:pt x="18135" y="3987"/>
                    <a:pt x="16317" y="915"/>
                    <a:pt x="12587" y="163"/>
                  </a:cubicBezTo>
                  <a:cubicBezTo>
                    <a:pt x="12026" y="51"/>
                    <a:pt x="11464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7720892" y="679498"/>
              <a:ext cx="123386" cy="237514"/>
            </a:xfrm>
            <a:custGeom>
              <a:rect b="b" l="l" r="r" t="t"/>
              <a:pathLst>
                <a:path extrusionOk="0" h="5644" w="2932">
                  <a:moveTo>
                    <a:pt x="674" y="1"/>
                  </a:moveTo>
                  <a:lnTo>
                    <a:pt x="674" y="1"/>
                  </a:lnTo>
                  <a:cubicBezTo>
                    <a:pt x="1098" y="2806"/>
                    <a:pt x="0" y="4624"/>
                    <a:pt x="0" y="4624"/>
                  </a:cubicBezTo>
                  <a:lnTo>
                    <a:pt x="2555" y="5643"/>
                  </a:lnTo>
                  <a:cubicBezTo>
                    <a:pt x="1615" y="3198"/>
                    <a:pt x="2932" y="1239"/>
                    <a:pt x="2932" y="1239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7561273" y="612881"/>
              <a:ext cx="142491" cy="246730"/>
            </a:xfrm>
            <a:custGeom>
              <a:rect b="b" l="l" r="r" t="t"/>
              <a:pathLst>
                <a:path extrusionOk="0" h="5863" w="3386">
                  <a:moveTo>
                    <a:pt x="878" y="0"/>
                  </a:moveTo>
                  <a:cubicBezTo>
                    <a:pt x="1019" y="3590"/>
                    <a:pt x="0" y="5722"/>
                    <a:pt x="0" y="5722"/>
                  </a:cubicBezTo>
                  <a:lnTo>
                    <a:pt x="2634" y="5863"/>
                  </a:lnTo>
                  <a:cubicBezTo>
                    <a:pt x="1819" y="3010"/>
                    <a:pt x="3386" y="1474"/>
                    <a:pt x="3386" y="147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7466924" y="294274"/>
              <a:ext cx="902417" cy="892864"/>
            </a:xfrm>
            <a:custGeom>
              <a:rect b="b" l="l" r="r" t="t"/>
              <a:pathLst>
                <a:path extrusionOk="0" h="21217" w="21444">
                  <a:moveTo>
                    <a:pt x="10024" y="0"/>
                  </a:moveTo>
                  <a:cubicBezTo>
                    <a:pt x="5564" y="0"/>
                    <a:pt x="1715" y="3185"/>
                    <a:pt x="1756" y="4405"/>
                  </a:cubicBezTo>
                  <a:cubicBezTo>
                    <a:pt x="988" y="8042"/>
                    <a:pt x="11020" y="10299"/>
                    <a:pt x="10330" y="13246"/>
                  </a:cubicBezTo>
                  <a:cubicBezTo>
                    <a:pt x="10054" y="13723"/>
                    <a:pt x="9157" y="13860"/>
                    <a:pt x="8019" y="13860"/>
                  </a:cubicBezTo>
                  <a:cubicBezTo>
                    <a:pt x="6510" y="13860"/>
                    <a:pt x="4578" y="13621"/>
                    <a:pt x="3102" y="13621"/>
                  </a:cubicBezTo>
                  <a:cubicBezTo>
                    <a:pt x="1966" y="13621"/>
                    <a:pt x="1101" y="13762"/>
                    <a:pt x="910" y="14264"/>
                  </a:cubicBezTo>
                  <a:cubicBezTo>
                    <a:pt x="1" y="16616"/>
                    <a:pt x="5408" y="18716"/>
                    <a:pt x="7948" y="19782"/>
                  </a:cubicBezTo>
                  <a:cubicBezTo>
                    <a:pt x="10246" y="20738"/>
                    <a:pt x="12413" y="21217"/>
                    <a:pt x="14217" y="21217"/>
                  </a:cubicBezTo>
                  <a:cubicBezTo>
                    <a:pt x="14984" y="21217"/>
                    <a:pt x="15685" y="21130"/>
                    <a:pt x="16302" y="20957"/>
                  </a:cubicBezTo>
                  <a:cubicBezTo>
                    <a:pt x="18120" y="20456"/>
                    <a:pt x="21334" y="17211"/>
                    <a:pt x="21412" y="13449"/>
                  </a:cubicBezTo>
                  <a:cubicBezTo>
                    <a:pt x="21443" y="11161"/>
                    <a:pt x="19703" y="7117"/>
                    <a:pt x="17697" y="4546"/>
                  </a:cubicBezTo>
                  <a:cubicBezTo>
                    <a:pt x="17149" y="3841"/>
                    <a:pt x="15393" y="894"/>
                    <a:pt x="11788" y="173"/>
                  </a:cubicBezTo>
                  <a:cubicBezTo>
                    <a:pt x="11194" y="54"/>
                    <a:pt x="10604" y="0"/>
                    <a:pt x="100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7532236" y="902493"/>
              <a:ext cx="645503" cy="269875"/>
            </a:xfrm>
            <a:custGeom>
              <a:rect b="b" l="l" r="r" t="t"/>
              <a:pathLst>
                <a:path extrusionOk="0" h="6413" w="15339">
                  <a:moveTo>
                    <a:pt x="2099" y="1"/>
                  </a:moveTo>
                  <a:cubicBezTo>
                    <a:pt x="898" y="1"/>
                    <a:pt x="63" y="124"/>
                    <a:pt x="48" y="532"/>
                  </a:cubicBezTo>
                  <a:cubicBezTo>
                    <a:pt x="1" y="1771"/>
                    <a:pt x="1646" y="2978"/>
                    <a:pt x="6741" y="5172"/>
                  </a:cubicBezTo>
                  <a:cubicBezTo>
                    <a:pt x="8645" y="5982"/>
                    <a:pt x="10909" y="6413"/>
                    <a:pt x="12601" y="6413"/>
                  </a:cubicBezTo>
                  <a:cubicBezTo>
                    <a:pt x="13987" y="6413"/>
                    <a:pt x="14989" y="6124"/>
                    <a:pt x="15095" y="5517"/>
                  </a:cubicBezTo>
                  <a:cubicBezTo>
                    <a:pt x="15338" y="4195"/>
                    <a:pt x="11823" y="176"/>
                    <a:pt x="10209" y="176"/>
                  </a:cubicBezTo>
                  <a:cubicBezTo>
                    <a:pt x="10159" y="176"/>
                    <a:pt x="10110" y="179"/>
                    <a:pt x="10064" y="188"/>
                  </a:cubicBezTo>
                  <a:cubicBezTo>
                    <a:pt x="9657" y="259"/>
                    <a:pt x="9132" y="286"/>
                    <a:pt x="8535" y="286"/>
                  </a:cubicBezTo>
                  <a:cubicBezTo>
                    <a:pt x="6605" y="286"/>
                    <a:pt x="3927" y="1"/>
                    <a:pt x="209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7554035" y="407013"/>
              <a:ext cx="606198" cy="522202"/>
            </a:xfrm>
            <a:custGeom>
              <a:rect b="b" l="l" r="r" t="t"/>
              <a:pathLst>
                <a:path extrusionOk="0" h="12409" w="14405">
                  <a:moveTo>
                    <a:pt x="3614" y="0"/>
                  </a:moveTo>
                  <a:cubicBezTo>
                    <a:pt x="2476" y="0"/>
                    <a:pt x="0" y="2670"/>
                    <a:pt x="1379" y="3419"/>
                  </a:cubicBezTo>
                  <a:cubicBezTo>
                    <a:pt x="5392" y="5613"/>
                    <a:pt x="11458" y="12228"/>
                    <a:pt x="11944" y="12385"/>
                  </a:cubicBezTo>
                  <a:cubicBezTo>
                    <a:pt x="11993" y="12401"/>
                    <a:pt x="12050" y="12408"/>
                    <a:pt x="12113" y="12408"/>
                  </a:cubicBezTo>
                  <a:cubicBezTo>
                    <a:pt x="12783" y="12408"/>
                    <a:pt x="14115" y="11537"/>
                    <a:pt x="14201" y="10849"/>
                  </a:cubicBezTo>
                  <a:cubicBezTo>
                    <a:pt x="14405" y="9172"/>
                    <a:pt x="5047" y="347"/>
                    <a:pt x="3762" y="18"/>
                  </a:cubicBezTo>
                  <a:cubicBezTo>
                    <a:pt x="3716" y="6"/>
                    <a:pt x="3666" y="0"/>
                    <a:pt x="36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7667195" y="350707"/>
              <a:ext cx="583390" cy="501245"/>
            </a:xfrm>
            <a:custGeom>
              <a:rect b="b" l="l" r="r" t="t"/>
              <a:pathLst>
                <a:path extrusionOk="0" h="11911" w="13863">
                  <a:moveTo>
                    <a:pt x="4311" y="1"/>
                  </a:moveTo>
                  <a:cubicBezTo>
                    <a:pt x="2794" y="1"/>
                    <a:pt x="0" y="503"/>
                    <a:pt x="1323" y="1826"/>
                  </a:cubicBezTo>
                  <a:cubicBezTo>
                    <a:pt x="3957" y="4459"/>
                    <a:pt x="11386" y="11763"/>
                    <a:pt x="11778" y="11889"/>
                  </a:cubicBezTo>
                  <a:cubicBezTo>
                    <a:pt x="11818" y="11904"/>
                    <a:pt x="11865" y="11911"/>
                    <a:pt x="11916" y="11911"/>
                  </a:cubicBezTo>
                  <a:cubicBezTo>
                    <a:pt x="12462" y="11911"/>
                    <a:pt x="13558" y="11116"/>
                    <a:pt x="13644" y="10557"/>
                  </a:cubicBezTo>
                  <a:cubicBezTo>
                    <a:pt x="13863" y="9177"/>
                    <a:pt x="6120" y="368"/>
                    <a:pt x="5070" y="70"/>
                  </a:cubicBezTo>
                  <a:cubicBezTo>
                    <a:pt x="4917" y="25"/>
                    <a:pt x="4645" y="1"/>
                    <a:pt x="431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7878659" y="341281"/>
              <a:ext cx="470230" cy="445107"/>
            </a:xfrm>
            <a:custGeom>
              <a:rect b="b" l="l" r="r" t="t"/>
              <a:pathLst>
                <a:path extrusionOk="0" h="10577" w="11174">
                  <a:moveTo>
                    <a:pt x="1017" y="1"/>
                  </a:moveTo>
                  <a:cubicBezTo>
                    <a:pt x="351" y="1"/>
                    <a:pt x="1" y="154"/>
                    <a:pt x="546" y="624"/>
                  </a:cubicBezTo>
                  <a:cubicBezTo>
                    <a:pt x="3164" y="2896"/>
                    <a:pt x="8399" y="10342"/>
                    <a:pt x="8791" y="10483"/>
                  </a:cubicBezTo>
                  <a:cubicBezTo>
                    <a:pt x="8948" y="10540"/>
                    <a:pt x="9232" y="10577"/>
                    <a:pt x="9544" y="10577"/>
                  </a:cubicBezTo>
                  <a:cubicBezTo>
                    <a:pt x="10169" y="10577"/>
                    <a:pt x="10907" y="10430"/>
                    <a:pt x="10970" y="10013"/>
                  </a:cubicBezTo>
                  <a:cubicBezTo>
                    <a:pt x="11173" y="8649"/>
                    <a:pt x="5217" y="780"/>
                    <a:pt x="4167" y="483"/>
                  </a:cubicBezTo>
                  <a:cubicBezTo>
                    <a:pt x="3663" y="333"/>
                    <a:pt x="1998" y="1"/>
                    <a:pt x="10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7553151" y="400533"/>
              <a:ext cx="587303" cy="506126"/>
            </a:xfrm>
            <a:custGeom>
              <a:rect b="b" l="l" r="r" t="t"/>
              <a:pathLst>
                <a:path extrusionOk="0" h="12027" w="13956">
                  <a:moveTo>
                    <a:pt x="2832" y="0"/>
                  </a:moveTo>
                  <a:cubicBezTo>
                    <a:pt x="1736" y="0"/>
                    <a:pt x="1" y="1406"/>
                    <a:pt x="507" y="2852"/>
                  </a:cubicBezTo>
                  <a:cubicBezTo>
                    <a:pt x="946" y="4075"/>
                    <a:pt x="3986" y="5532"/>
                    <a:pt x="6698" y="7648"/>
                  </a:cubicBezTo>
                  <a:cubicBezTo>
                    <a:pt x="8767" y="9278"/>
                    <a:pt x="11589" y="11990"/>
                    <a:pt x="11965" y="12022"/>
                  </a:cubicBezTo>
                  <a:cubicBezTo>
                    <a:pt x="11996" y="12025"/>
                    <a:pt x="12028" y="12026"/>
                    <a:pt x="12062" y="12026"/>
                  </a:cubicBezTo>
                  <a:cubicBezTo>
                    <a:pt x="12685" y="12026"/>
                    <a:pt x="13677" y="11482"/>
                    <a:pt x="13752" y="10768"/>
                  </a:cubicBezTo>
                  <a:cubicBezTo>
                    <a:pt x="13955" y="9090"/>
                    <a:pt x="4378" y="344"/>
                    <a:pt x="3093" y="31"/>
                  </a:cubicBezTo>
                  <a:cubicBezTo>
                    <a:pt x="3012" y="10"/>
                    <a:pt x="2924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7701282" y="337956"/>
              <a:ext cx="540087" cy="484201"/>
            </a:xfrm>
            <a:custGeom>
              <a:rect b="b" l="l" r="r" t="t"/>
              <a:pathLst>
                <a:path extrusionOk="0" h="11506" w="1283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8586" y="8806"/>
                    <a:pt x="10592" y="11424"/>
                    <a:pt x="10921" y="11487"/>
                  </a:cubicBezTo>
                  <a:cubicBezTo>
                    <a:pt x="10980" y="11500"/>
                    <a:pt x="11041" y="11506"/>
                    <a:pt x="11104" y="11506"/>
                  </a:cubicBezTo>
                  <a:cubicBezTo>
                    <a:pt x="11648" y="11506"/>
                    <a:pt x="12317" y="11040"/>
                    <a:pt x="12457" y="10436"/>
                  </a:cubicBezTo>
                  <a:cubicBezTo>
                    <a:pt x="12834" y="8932"/>
                    <a:pt x="5326" y="734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7905761" y="325542"/>
              <a:ext cx="423981" cy="434207"/>
            </a:xfrm>
            <a:custGeom>
              <a:rect b="b" l="l" r="r" t="t"/>
              <a:pathLst>
                <a:path extrusionOk="0" h="10318" w="10075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162" y="3458"/>
                    <a:pt x="5012" y="5747"/>
                  </a:cubicBezTo>
                  <a:cubicBezTo>
                    <a:pt x="6877" y="8035"/>
                    <a:pt x="7880" y="10120"/>
                    <a:pt x="8147" y="10214"/>
                  </a:cubicBezTo>
                  <a:cubicBezTo>
                    <a:pt x="8323" y="10271"/>
                    <a:pt x="8678" y="10317"/>
                    <a:pt x="9030" y="10317"/>
                  </a:cubicBezTo>
                  <a:cubicBezTo>
                    <a:pt x="9556" y="10317"/>
                    <a:pt x="10075" y="10213"/>
                    <a:pt x="9981" y="9885"/>
                  </a:cubicBezTo>
                  <a:cubicBezTo>
                    <a:pt x="8727" y="5574"/>
                    <a:pt x="4667" y="1389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7521674" y="894118"/>
              <a:ext cx="636287" cy="269202"/>
            </a:xfrm>
            <a:custGeom>
              <a:rect b="b" l="l" r="r" t="t"/>
              <a:pathLst>
                <a:path extrusionOk="0" h="6397" w="15120">
                  <a:moveTo>
                    <a:pt x="1787" y="1"/>
                  </a:moveTo>
                  <a:cubicBezTo>
                    <a:pt x="754" y="1"/>
                    <a:pt x="57" y="121"/>
                    <a:pt x="48" y="496"/>
                  </a:cubicBezTo>
                  <a:cubicBezTo>
                    <a:pt x="1" y="1750"/>
                    <a:pt x="2038" y="3067"/>
                    <a:pt x="6992" y="5183"/>
                  </a:cubicBezTo>
                  <a:cubicBezTo>
                    <a:pt x="8837" y="5968"/>
                    <a:pt x="10981" y="6397"/>
                    <a:pt x="12574" y="6397"/>
                  </a:cubicBezTo>
                  <a:cubicBezTo>
                    <a:pt x="13876" y="6397"/>
                    <a:pt x="14808" y="6110"/>
                    <a:pt x="14907" y="5496"/>
                  </a:cubicBezTo>
                  <a:cubicBezTo>
                    <a:pt x="15119" y="4177"/>
                    <a:pt x="11606" y="247"/>
                    <a:pt x="10043" y="247"/>
                  </a:cubicBezTo>
                  <a:cubicBezTo>
                    <a:pt x="9990" y="247"/>
                    <a:pt x="9939" y="252"/>
                    <a:pt x="9891" y="261"/>
                  </a:cubicBezTo>
                  <a:cubicBezTo>
                    <a:pt x="9505" y="338"/>
                    <a:pt x="9005" y="368"/>
                    <a:pt x="8436" y="368"/>
                  </a:cubicBezTo>
                  <a:cubicBezTo>
                    <a:pt x="6443" y="368"/>
                    <a:pt x="3598" y="1"/>
                    <a:pt x="1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086337" y="787439"/>
              <a:ext cx="325214" cy="322815"/>
            </a:xfrm>
            <a:custGeom>
              <a:rect b="b" l="l" r="r" t="t"/>
              <a:pathLst>
                <a:path extrusionOk="0" h="7671" w="7728">
                  <a:moveTo>
                    <a:pt x="5294" y="0"/>
                  </a:moveTo>
                  <a:cubicBezTo>
                    <a:pt x="4546" y="0"/>
                    <a:pt x="604" y="2937"/>
                    <a:pt x="314" y="3533"/>
                  </a:cubicBezTo>
                  <a:cubicBezTo>
                    <a:pt x="0" y="4144"/>
                    <a:pt x="2241" y="7671"/>
                    <a:pt x="2727" y="7671"/>
                  </a:cubicBezTo>
                  <a:cubicBezTo>
                    <a:pt x="5031" y="7671"/>
                    <a:pt x="7727" y="633"/>
                    <a:pt x="5345" y="6"/>
                  </a:cubicBezTo>
                  <a:cubicBezTo>
                    <a:pt x="5330" y="2"/>
                    <a:pt x="5313" y="0"/>
                    <a:pt x="529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102160" y="794719"/>
              <a:ext cx="300174" cy="298407"/>
            </a:xfrm>
            <a:custGeom>
              <a:rect b="b" l="l" r="r" t="t"/>
              <a:pathLst>
                <a:path extrusionOk="0" h="7091" w="7133">
                  <a:moveTo>
                    <a:pt x="4892" y="0"/>
                  </a:moveTo>
                  <a:cubicBezTo>
                    <a:pt x="4206" y="0"/>
                    <a:pt x="542" y="2731"/>
                    <a:pt x="282" y="3281"/>
                  </a:cubicBezTo>
                  <a:cubicBezTo>
                    <a:pt x="0" y="3846"/>
                    <a:pt x="2069" y="7090"/>
                    <a:pt x="2508" y="7090"/>
                  </a:cubicBezTo>
                  <a:cubicBezTo>
                    <a:pt x="4640" y="7090"/>
                    <a:pt x="7132" y="601"/>
                    <a:pt x="4938" y="6"/>
                  </a:cubicBezTo>
                  <a:cubicBezTo>
                    <a:pt x="4924" y="2"/>
                    <a:pt x="4909" y="0"/>
                    <a:pt x="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1" name="Google Shape;711;p3"/>
            <p:cNvGrpSpPr/>
            <p:nvPr/>
          </p:nvGrpSpPr>
          <p:grpSpPr>
            <a:xfrm>
              <a:off x="7493310" y="287036"/>
              <a:ext cx="881292" cy="908309"/>
              <a:chOff x="7493310" y="287036"/>
              <a:chExt cx="881292" cy="908309"/>
            </a:xfrm>
          </p:grpSpPr>
          <p:sp>
            <p:nvSpPr>
              <p:cNvPr id="712" name="Google Shape;712;p3"/>
              <p:cNvSpPr/>
              <p:nvPr/>
            </p:nvSpPr>
            <p:spPr>
              <a:xfrm>
                <a:off x="7582357" y="575259"/>
                <a:ext cx="28406" cy="27774"/>
              </a:xfrm>
              <a:custGeom>
                <a:rect b="b" l="l" r="r" t="t"/>
                <a:pathLst>
                  <a:path extrusionOk="0" h="660" w="675">
                    <a:moveTo>
                      <a:pt x="283" y="1"/>
                    </a:moveTo>
                    <a:lnTo>
                      <a:pt x="1" y="283"/>
                    </a:lnTo>
                    <a:lnTo>
                      <a:pt x="393" y="659"/>
                    </a:lnTo>
                    <a:lnTo>
                      <a:pt x="675" y="37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"/>
              <p:cNvSpPr/>
              <p:nvPr/>
            </p:nvSpPr>
            <p:spPr>
              <a:xfrm>
                <a:off x="7626585" y="610230"/>
                <a:ext cx="29037" cy="27774"/>
              </a:xfrm>
              <a:custGeom>
                <a:rect b="b" l="l" r="r" t="t"/>
                <a:pathLst>
                  <a:path extrusionOk="0" h="660" w="690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59"/>
                    </a:lnTo>
                    <a:lnTo>
                      <a:pt x="690" y="3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"/>
              <p:cNvSpPr/>
              <p:nvPr/>
            </p:nvSpPr>
            <p:spPr>
              <a:xfrm>
                <a:off x="7672750" y="641245"/>
                <a:ext cx="29037" cy="27101"/>
              </a:xfrm>
              <a:custGeom>
                <a:rect b="b" l="l" r="r" t="t"/>
                <a:pathLst>
                  <a:path extrusionOk="0" h="644" w="690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90" y="33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"/>
              <p:cNvSpPr/>
              <p:nvPr/>
            </p:nvSpPr>
            <p:spPr>
              <a:xfrm>
                <a:off x="7712981" y="668304"/>
                <a:ext cx="28406" cy="27059"/>
              </a:xfrm>
              <a:custGeom>
                <a:rect b="b" l="l" r="r" t="t"/>
                <a:pathLst>
                  <a:path extrusionOk="0" h="643" w="675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2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"/>
              <p:cNvSpPr/>
              <p:nvPr/>
            </p:nvSpPr>
            <p:spPr>
              <a:xfrm>
                <a:off x="7753212" y="691365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39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"/>
              <p:cNvSpPr/>
              <p:nvPr/>
            </p:nvSpPr>
            <p:spPr>
              <a:xfrm>
                <a:off x="7798745" y="719728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"/>
              <p:cNvSpPr/>
              <p:nvPr/>
            </p:nvSpPr>
            <p:spPr>
              <a:xfrm>
                <a:off x="7850170" y="759959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40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"/>
              <p:cNvSpPr/>
              <p:nvPr/>
            </p:nvSpPr>
            <p:spPr>
              <a:xfrm>
                <a:off x="7887791" y="804819"/>
                <a:ext cx="21799" cy="26428"/>
              </a:xfrm>
              <a:custGeom>
                <a:rect b="b" l="l" r="r" t="t"/>
                <a:pathLst>
                  <a:path extrusionOk="0" h="628" w="518">
                    <a:moveTo>
                      <a:pt x="392" y="1"/>
                    </a:moveTo>
                    <a:lnTo>
                      <a:pt x="0" y="79"/>
                    </a:lnTo>
                    <a:lnTo>
                      <a:pt x="125" y="628"/>
                    </a:lnTo>
                    <a:lnTo>
                      <a:pt x="517" y="53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"/>
              <p:cNvSpPr/>
              <p:nvPr/>
            </p:nvSpPr>
            <p:spPr>
              <a:xfrm>
                <a:off x="7867339" y="852330"/>
                <a:ext cx="27732" cy="23777"/>
              </a:xfrm>
              <a:custGeom>
                <a:rect b="b" l="l" r="r" t="t"/>
                <a:pathLst>
                  <a:path extrusionOk="0" h="565" w="659">
                    <a:moveTo>
                      <a:pt x="486" y="0"/>
                    </a:moveTo>
                    <a:lnTo>
                      <a:pt x="0" y="251"/>
                    </a:lnTo>
                    <a:lnTo>
                      <a:pt x="173" y="564"/>
                    </a:lnTo>
                    <a:lnTo>
                      <a:pt x="658" y="32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"/>
              <p:cNvSpPr/>
              <p:nvPr/>
            </p:nvSpPr>
            <p:spPr>
              <a:xfrm>
                <a:off x="7828413" y="871436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1"/>
                    </a:moveTo>
                    <a:lnTo>
                      <a:pt x="0" y="16"/>
                    </a:lnTo>
                    <a:lnTo>
                      <a:pt x="32" y="377"/>
                    </a:lnTo>
                    <a:lnTo>
                      <a:pt x="580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"/>
              <p:cNvSpPr/>
              <p:nvPr/>
            </p:nvSpPr>
            <p:spPr>
              <a:xfrm>
                <a:off x="7774968" y="868153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0"/>
                    </a:moveTo>
                    <a:lnTo>
                      <a:pt x="1" y="32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"/>
              <p:cNvSpPr/>
              <p:nvPr/>
            </p:nvSpPr>
            <p:spPr>
              <a:xfrm>
                <a:off x="7717610" y="864871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0"/>
                    </a:moveTo>
                    <a:lnTo>
                      <a:pt x="0" y="16"/>
                    </a:lnTo>
                    <a:lnTo>
                      <a:pt x="31" y="376"/>
                    </a:lnTo>
                    <a:lnTo>
                      <a:pt x="580" y="345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"/>
              <p:cNvSpPr/>
              <p:nvPr/>
            </p:nvSpPr>
            <p:spPr>
              <a:xfrm>
                <a:off x="7664838" y="861546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4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"/>
              <p:cNvSpPr/>
              <p:nvPr/>
            </p:nvSpPr>
            <p:spPr>
              <a:xfrm>
                <a:off x="7610720" y="857591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1"/>
                    </a:moveTo>
                    <a:lnTo>
                      <a:pt x="1" y="32"/>
                    </a:lnTo>
                    <a:lnTo>
                      <a:pt x="17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"/>
              <p:cNvSpPr/>
              <p:nvPr/>
            </p:nvSpPr>
            <p:spPr>
              <a:xfrm>
                <a:off x="7561273" y="859569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"/>
              <p:cNvSpPr/>
              <p:nvPr/>
            </p:nvSpPr>
            <p:spPr>
              <a:xfrm>
                <a:off x="7499917" y="871436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"/>
              <p:cNvSpPr/>
              <p:nvPr/>
            </p:nvSpPr>
            <p:spPr>
              <a:xfrm>
                <a:off x="7493310" y="920252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30" y="1"/>
                    </a:moveTo>
                    <a:lnTo>
                      <a:pt x="1" y="110"/>
                    </a:lnTo>
                    <a:lnTo>
                      <a:pt x="173" y="628"/>
                    </a:lnTo>
                    <a:lnTo>
                      <a:pt x="502" y="518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"/>
              <p:cNvSpPr/>
              <p:nvPr/>
            </p:nvSpPr>
            <p:spPr>
              <a:xfrm>
                <a:off x="7528954" y="975674"/>
                <a:ext cx="27732" cy="25754"/>
              </a:xfrm>
              <a:custGeom>
                <a:rect b="b" l="l" r="r" t="t"/>
                <a:pathLst>
                  <a:path extrusionOk="0" h="612" w="659">
                    <a:moveTo>
                      <a:pt x="204" y="0"/>
                    </a:moveTo>
                    <a:lnTo>
                      <a:pt x="0" y="298"/>
                    </a:lnTo>
                    <a:lnTo>
                      <a:pt x="455" y="612"/>
                    </a:lnTo>
                    <a:lnTo>
                      <a:pt x="659" y="3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"/>
              <p:cNvSpPr/>
              <p:nvPr/>
            </p:nvSpPr>
            <p:spPr>
              <a:xfrm>
                <a:off x="7582357" y="1016578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189" y="0"/>
                    </a:moveTo>
                    <a:lnTo>
                      <a:pt x="1" y="298"/>
                    </a:lnTo>
                    <a:lnTo>
                      <a:pt x="440" y="611"/>
                    </a:lnTo>
                    <a:lnTo>
                      <a:pt x="644" y="31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"/>
              <p:cNvSpPr/>
              <p:nvPr/>
            </p:nvSpPr>
            <p:spPr>
              <a:xfrm>
                <a:off x="7631172" y="1044269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205" y="0"/>
                    </a:moveTo>
                    <a:lnTo>
                      <a:pt x="1" y="298"/>
                    </a:lnTo>
                    <a:lnTo>
                      <a:pt x="455" y="612"/>
                    </a:lnTo>
                    <a:lnTo>
                      <a:pt x="643" y="31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"/>
              <p:cNvSpPr/>
              <p:nvPr/>
            </p:nvSpPr>
            <p:spPr>
              <a:xfrm>
                <a:off x="7689246" y="1074610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30"/>
                    </a:lnTo>
                    <a:lnTo>
                      <a:pt x="502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"/>
              <p:cNvSpPr/>
              <p:nvPr/>
            </p:nvSpPr>
            <p:spPr>
              <a:xfrm>
                <a:off x="7749929" y="109901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45"/>
                    </a:lnTo>
                    <a:lnTo>
                      <a:pt x="517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"/>
              <p:cNvSpPr/>
              <p:nvPr/>
            </p:nvSpPr>
            <p:spPr>
              <a:xfrm>
                <a:off x="7805310" y="1123426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1" y="0"/>
                    </a:moveTo>
                    <a:lnTo>
                      <a:pt x="1" y="330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"/>
              <p:cNvSpPr/>
              <p:nvPr/>
            </p:nvSpPr>
            <p:spPr>
              <a:xfrm>
                <a:off x="7862037" y="114387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1" y="329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"/>
              <p:cNvSpPr/>
              <p:nvPr/>
            </p:nvSpPr>
            <p:spPr>
              <a:xfrm>
                <a:off x="7925371" y="116235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5" y="0"/>
                    </a:moveTo>
                    <a:lnTo>
                      <a:pt x="1" y="345"/>
                    </a:lnTo>
                    <a:lnTo>
                      <a:pt x="533" y="486"/>
                    </a:lnTo>
                    <a:lnTo>
                      <a:pt x="612" y="1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"/>
              <p:cNvSpPr/>
              <p:nvPr/>
            </p:nvSpPr>
            <p:spPr>
              <a:xfrm>
                <a:off x="7983403" y="1174851"/>
                <a:ext cx="23819" cy="16538"/>
              </a:xfrm>
              <a:custGeom>
                <a:rect b="b" l="l" r="r" t="t"/>
                <a:pathLst>
                  <a:path extrusionOk="0" h="393" w="566">
                    <a:moveTo>
                      <a:pt x="17" y="1"/>
                    </a:moveTo>
                    <a:lnTo>
                      <a:pt x="1" y="361"/>
                    </a:lnTo>
                    <a:lnTo>
                      <a:pt x="549" y="393"/>
                    </a:lnTo>
                    <a:lnTo>
                      <a:pt x="565" y="3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"/>
              <p:cNvSpPr/>
              <p:nvPr/>
            </p:nvSpPr>
            <p:spPr>
              <a:xfrm>
                <a:off x="8039499" y="1178806"/>
                <a:ext cx="23777" cy="16538"/>
              </a:xfrm>
              <a:custGeom>
                <a:rect b="b" l="l" r="r" t="t"/>
                <a:pathLst>
                  <a:path extrusionOk="0" h="393" w="565">
                    <a:moveTo>
                      <a:pt x="16" y="1"/>
                    </a:moveTo>
                    <a:lnTo>
                      <a:pt x="0" y="362"/>
                    </a:lnTo>
                    <a:lnTo>
                      <a:pt x="549" y="393"/>
                    </a:lnTo>
                    <a:lnTo>
                      <a:pt x="564" y="3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"/>
              <p:cNvSpPr/>
              <p:nvPr/>
            </p:nvSpPr>
            <p:spPr>
              <a:xfrm>
                <a:off x="8099508" y="1174219"/>
                <a:ext cx="25754" cy="19148"/>
              </a:xfrm>
              <a:custGeom>
                <a:rect b="b" l="l" r="r" t="t"/>
                <a:pathLst>
                  <a:path extrusionOk="0" h="455" w="612">
                    <a:moveTo>
                      <a:pt x="533" y="0"/>
                    </a:moveTo>
                    <a:lnTo>
                      <a:pt x="1" y="94"/>
                    </a:lnTo>
                    <a:lnTo>
                      <a:pt x="79" y="455"/>
                    </a:lnTo>
                    <a:lnTo>
                      <a:pt x="612" y="361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"/>
              <p:cNvSpPr/>
              <p:nvPr/>
            </p:nvSpPr>
            <p:spPr>
              <a:xfrm>
                <a:off x="8164147" y="1153767"/>
                <a:ext cx="27732" cy="23103"/>
              </a:xfrm>
              <a:custGeom>
                <a:rect b="b" l="l" r="r" t="t"/>
                <a:pathLst>
                  <a:path extrusionOk="0" h="549" w="659">
                    <a:moveTo>
                      <a:pt x="502" y="0"/>
                    </a:moveTo>
                    <a:lnTo>
                      <a:pt x="1" y="220"/>
                    </a:lnTo>
                    <a:lnTo>
                      <a:pt x="157" y="549"/>
                    </a:lnTo>
                    <a:lnTo>
                      <a:pt x="659" y="3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"/>
              <p:cNvSpPr/>
              <p:nvPr/>
            </p:nvSpPr>
            <p:spPr>
              <a:xfrm>
                <a:off x="8222852" y="1110212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"/>
              <p:cNvSpPr/>
              <p:nvPr/>
            </p:nvSpPr>
            <p:spPr>
              <a:xfrm>
                <a:off x="8272341" y="1058114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0" y="455"/>
                    </a:lnTo>
                    <a:lnTo>
                      <a:pt x="314" y="643"/>
                    </a:lnTo>
                    <a:lnTo>
                      <a:pt x="611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"/>
              <p:cNvSpPr/>
              <p:nvPr/>
            </p:nvSpPr>
            <p:spPr>
              <a:xfrm>
                <a:off x="8309921" y="1006647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1" y="440"/>
                    </a:lnTo>
                    <a:lnTo>
                      <a:pt x="314" y="644"/>
                    </a:lnTo>
                    <a:lnTo>
                      <a:pt x="612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"/>
              <p:cNvSpPr/>
              <p:nvPr/>
            </p:nvSpPr>
            <p:spPr>
              <a:xfrm>
                <a:off x="8336980" y="949289"/>
                <a:ext cx="22472" cy="26428"/>
              </a:xfrm>
              <a:custGeom>
                <a:rect b="b" l="l" r="r" t="t"/>
                <a:pathLst>
                  <a:path extrusionOk="0" h="628" w="534">
                    <a:moveTo>
                      <a:pt x="188" y="0"/>
                    </a:moveTo>
                    <a:lnTo>
                      <a:pt x="0" y="518"/>
                    </a:lnTo>
                    <a:lnTo>
                      <a:pt x="345" y="627"/>
                    </a:lnTo>
                    <a:lnTo>
                      <a:pt x="533" y="11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"/>
              <p:cNvSpPr/>
              <p:nvPr/>
            </p:nvSpPr>
            <p:spPr>
              <a:xfrm>
                <a:off x="8351498" y="894539"/>
                <a:ext cx="18474" cy="24450"/>
              </a:xfrm>
              <a:custGeom>
                <a:rect b="b" l="l" r="r" t="t"/>
                <a:pathLst>
                  <a:path extrusionOk="0" h="581" w="439">
                    <a:moveTo>
                      <a:pt x="94" y="0"/>
                    </a:moveTo>
                    <a:lnTo>
                      <a:pt x="0" y="533"/>
                    </a:lnTo>
                    <a:lnTo>
                      <a:pt x="361" y="580"/>
                    </a:lnTo>
                    <a:lnTo>
                      <a:pt x="439" y="4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>
                <a:off x="8358063" y="833856"/>
                <a:ext cx="16538" cy="24450"/>
              </a:xfrm>
              <a:custGeom>
                <a:rect b="b" l="l" r="r" t="t"/>
                <a:pathLst>
                  <a:path extrusionOk="0" h="581" w="393">
                    <a:moveTo>
                      <a:pt x="361" y="0"/>
                    </a:moveTo>
                    <a:lnTo>
                      <a:pt x="1" y="32"/>
                    </a:lnTo>
                    <a:lnTo>
                      <a:pt x="32" y="580"/>
                    </a:lnTo>
                    <a:lnTo>
                      <a:pt x="393" y="54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"/>
              <p:cNvSpPr/>
              <p:nvPr/>
            </p:nvSpPr>
            <p:spPr>
              <a:xfrm>
                <a:off x="8345565" y="768544"/>
                <a:ext cx="21125" cy="26428"/>
              </a:xfrm>
              <a:custGeom>
                <a:rect b="b" l="l" r="r" t="t"/>
                <a:pathLst>
                  <a:path extrusionOk="0" h="628" w="502">
                    <a:moveTo>
                      <a:pt x="345" y="1"/>
                    </a:moveTo>
                    <a:lnTo>
                      <a:pt x="0" y="110"/>
                    </a:lnTo>
                    <a:lnTo>
                      <a:pt x="157" y="628"/>
                    </a:lnTo>
                    <a:lnTo>
                      <a:pt x="502" y="51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"/>
              <p:cNvSpPr/>
              <p:nvPr/>
            </p:nvSpPr>
            <p:spPr>
              <a:xfrm>
                <a:off x="8327722" y="699276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46" y="1"/>
                    </a:moveTo>
                    <a:lnTo>
                      <a:pt x="1" y="95"/>
                    </a:lnTo>
                    <a:lnTo>
                      <a:pt x="158" y="628"/>
                    </a:lnTo>
                    <a:lnTo>
                      <a:pt x="502" y="51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"/>
              <p:cNvSpPr/>
              <p:nvPr/>
            </p:nvSpPr>
            <p:spPr>
              <a:xfrm>
                <a:off x="8300705" y="636616"/>
                <a:ext cx="23777" cy="27774"/>
              </a:xfrm>
              <a:custGeom>
                <a:rect b="b" l="l" r="r" t="t"/>
                <a:pathLst>
                  <a:path extrusionOk="0" h="660" w="565">
                    <a:moveTo>
                      <a:pt x="329" y="1"/>
                    </a:moveTo>
                    <a:lnTo>
                      <a:pt x="0" y="173"/>
                    </a:lnTo>
                    <a:lnTo>
                      <a:pt x="251" y="659"/>
                    </a:lnTo>
                    <a:lnTo>
                      <a:pt x="564" y="487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"/>
              <p:cNvSpPr/>
              <p:nvPr/>
            </p:nvSpPr>
            <p:spPr>
              <a:xfrm>
                <a:off x="8270995" y="581235"/>
                <a:ext cx="23819" cy="27059"/>
              </a:xfrm>
              <a:custGeom>
                <a:rect b="b" l="l" r="r" t="t"/>
                <a:pathLst>
                  <a:path extrusionOk="0" h="643" w="566">
                    <a:moveTo>
                      <a:pt x="330" y="0"/>
                    </a:moveTo>
                    <a:lnTo>
                      <a:pt x="1" y="157"/>
                    </a:lnTo>
                    <a:lnTo>
                      <a:pt x="252" y="643"/>
                    </a:lnTo>
                    <a:lnTo>
                      <a:pt x="565" y="48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"/>
              <p:cNvSpPr/>
              <p:nvPr/>
            </p:nvSpPr>
            <p:spPr>
              <a:xfrm>
                <a:off x="8241326" y="531073"/>
                <a:ext cx="23145" cy="27101"/>
              </a:xfrm>
              <a:custGeom>
                <a:rect b="b" l="l" r="r" t="t"/>
                <a:pathLst>
                  <a:path extrusionOk="0" h="644" w="550">
                    <a:moveTo>
                      <a:pt x="314" y="1"/>
                    </a:moveTo>
                    <a:lnTo>
                      <a:pt x="1" y="158"/>
                    </a:lnTo>
                    <a:lnTo>
                      <a:pt x="236" y="643"/>
                    </a:lnTo>
                    <a:lnTo>
                      <a:pt x="549" y="47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"/>
              <p:cNvSpPr/>
              <p:nvPr/>
            </p:nvSpPr>
            <p:spPr>
              <a:xfrm>
                <a:off x="8209680" y="484235"/>
                <a:ext cx="24450" cy="27774"/>
              </a:xfrm>
              <a:custGeom>
                <a:rect b="b" l="l" r="r" t="t"/>
                <a:pathLst>
                  <a:path extrusionOk="0" h="660" w="581">
                    <a:moveTo>
                      <a:pt x="298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80" y="45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"/>
              <p:cNvSpPr/>
              <p:nvPr/>
            </p:nvSpPr>
            <p:spPr>
              <a:xfrm>
                <a:off x="8174037" y="438744"/>
                <a:ext cx="24450" cy="27732"/>
              </a:xfrm>
              <a:custGeom>
                <a:rect b="b" l="l" r="r" t="t"/>
                <a:pathLst>
                  <a:path extrusionOk="0" h="659" w="581">
                    <a:moveTo>
                      <a:pt x="299" y="0"/>
                    </a:moveTo>
                    <a:lnTo>
                      <a:pt x="1" y="204"/>
                    </a:lnTo>
                    <a:lnTo>
                      <a:pt x="283" y="659"/>
                    </a:lnTo>
                    <a:lnTo>
                      <a:pt x="581" y="47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"/>
              <p:cNvSpPr/>
              <p:nvPr/>
            </p:nvSpPr>
            <p:spPr>
              <a:xfrm>
                <a:off x="8138435" y="395188"/>
                <a:ext cx="25081" cy="27774"/>
              </a:xfrm>
              <a:custGeom>
                <a:rect b="b" l="l" r="r" t="t"/>
                <a:pathLst>
                  <a:path extrusionOk="0" h="660" w="596">
                    <a:moveTo>
                      <a:pt x="314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96" y="45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"/>
              <p:cNvSpPr/>
              <p:nvPr/>
            </p:nvSpPr>
            <p:spPr>
              <a:xfrm>
                <a:off x="8097531" y="356935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220" y="1"/>
                    </a:moveTo>
                    <a:lnTo>
                      <a:pt x="1" y="283"/>
                    </a:lnTo>
                    <a:lnTo>
                      <a:pt x="408" y="628"/>
                    </a:lnTo>
                    <a:lnTo>
                      <a:pt x="643" y="346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"/>
              <p:cNvSpPr/>
              <p:nvPr/>
            </p:nvSpPr>
            <p:spPr>
              <a:xfrm>
                <a:off x="8053344" y="326594"/>
                <a:ext cx="27059" cy="27101"/>
              </a:xfrm>
              <a:custGeom>
                <a:rect b="b" l="l" r="r" t="t"/>
                <a:pathLst>
                  <a:path extrusionOk="0" h="644" w="643">
                    <a:moveTo>
                      <a:pt x="235" y="1"/>
                    </a:moveTo>
                    <a:lnTo>
                      <a:pt x="0" y="283"/>
                    </a:lnTo>
                    <a:lnTo>
                      <a:pt x="424" y="643"/>
                    </a:lnTo>
                    <a:lnTo>
                      <a:pt x="643" y="361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"/>
              <p:cNvSpPr/>
              <p:nvPr/>
            </p:nvSpPr>
            <p:spPr>
              <a:xfrm>
                <a:off x="7998595" y="304837"/>
                <a:ext cx="26428" cy="23145"/>
              </a:xfrm>
              <a:custGeom>
                <a:rect b="b" l="l" r="r" t="t"/>
                <a:pathLst>
                  <a:path extrusionOk="0" h="550" w="628">
                    <a:moveTo>
                      <a:pt x="141" y="1"/>
                    </a:moveTo>
                    <a:lnTo>
                      <a:pt x="0" y="330"/>
                    </a:lnTo>
                    <a:lnTo>
                      <a:pt x="486" y="549"/>
                    </a:lnTo>
                    <a:lnTo>
                      <a:pt x="627" y="220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"/>
              <p:cNvSpPr/>
              <p:nvPr/>
            </p:nvSpPr>
            <p:spPr>
              <a:xfrm>
                <a:off x="7940563" y="29099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4" y="0"/>
                    </a:moveTo>
                    <a:lnTo>
                      <a:pt x="0" y="345"/>
                    </a:lnTo>
                    <a:lnTo>
                      <a:pt x="533" y="486"/>
                    </a:lnTo>
                    <a:lnTo>
                      <a:pt x="611" y="12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"/>
              <p:cNvSpPr/>
              <p:nvPr/>
            </p:nvSpPr>
            <p:spPr>
              <a:xfrm>
                <a:off x="7868644" y="287036"/>
                <a:ext cx="23145" cy="15192"/>
              </a:xfrm>
              <a:custGeom>
                <a:rect b="b" l="l" r="r" t="t"/>
                <a:pathLst>
                  <a:path extrusionOk="0" h="361" w="550">
                    <a:moveTo>
                      <a:pt x="1" y="0"/>
                    </a:moveTo>
                    <a:lnTo>
                      <a:pt x="1" y="361"/>
                    </a:lnTo>
                    <a:lnTo>
                      <a:pt x="549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"/>
              <p:cNvSpPr/>
              <p:nvPr/>
            </p:nvSpPr>
            <p:spPr>
              <a:xfrm>
                <a:off x="7802027" y="291665"/>
                <a:ext cx="25754" cy="18474"/>
              </a:xfrm>
              <a:custGeom>
                <a:rect b="b" l="l" r="r" t="t"/>
                <a:pathLst>
                  <a:path extrusionOk="0" h="439" w="612">
                    <a:moveTo>
                      <a:pt x="533" y="0"/>
                    </a:moveTo>
                    <a:lnTo>
                      <a:pt x="0" y="94"/>
                    </a:lnTo>
                    <a:lnTo>
                      <a:pt x="79" y="439"/>
                    </a:lnTo>
                    <a:lnTo>
                      <a:pt x="612" y="345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"/>
              <p:cNvSpPr/>
              <p:nvPr/>
            </p:nvSpPr>
            <p:spPr>
              <a:xfrm>
                <a:off x="7734064" y="305510"/>
                <a:ext cx="27101" cy="21799"/>
              </a:xfrm>
              <a:custGeom>
                <a:rect b="b" l="l" r="r" t="t"/>
                <a:pathLst>
                  <a:path extrusionOk="0" h="518" w="644">
                    <a:moveTo>
                      <a:pt x="518" y="0"/>
                    </a:moveTo>
                    <a:lnTo>
                      <a:pt x="1" y="188"/>
                    </a:lnTo>
                    <a:lnTo>
                      <a:pt x="126" y="517"/>
                    </a:lnTo>
                    <a:lnTo>
                      <a:pt x="644" y="329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"/>
              <p:cNvSpPr/>
              <p:nvPr/>
            </p:nvSpPr>
            <p:spPr>
              <a:xfrm>
                <a:off x="7687268" y="327940"/>
                <a:ext cx="27059" cy="21799"/>
              </a:xfrm>
              <a:custGeom>
                <a:rect b="b" l="l" r="r" t="t"/>
                <a:pathLst>
                  <a:path extrusionOk="0" h="518" w="643">
                    <a:moveTo>
                      <a:pt x="502" y="0"/>
                    </a:moveTo>
                    <a:lnTo>
                      <a:pt x="0" y="188"/>
                    </a:lnTo>
                    <a:lnTo>
                      <a:pt x="125" y="517"/>
                    </a:lnTo>
                    <a:lnTo>
                      <a:pt x="643" y="32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"/>
              <p:cNvSpPr/>
              <p:nvPr/>
            </p:nvSpPr>
            <p:spPr>
              <a:xfrm>
                <a:off x="7646364" y="347719"/>
                <a:ext cx="27059" cy="23103"/>
              </a:xfrm>
              <a:custGeom>
                <a:rect b="b" l="l" r="r" t="t"/>
                <a:pathLst>
                  <a:path extrusionOk="0" h="549" w="643">
                    <a:moveTo>
                      <a:pt x="486" y="0"/>
                    </a:moveTo>
                    <a:lnTo>
                      <a:pt x="0" y="235"/>
                    </a:lnTo>
                    <a:lnTo>
                      <a:pt x="157" y="549"/>
                    </a:lnTo>
                    <a:lnTo>
                      <a:pt x="643" y="31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"/>
              <p:cNvSpPr/>
              <p:nvPr/>
            </p:nvSpPr>
            <p:spPr>
              <a:xfrm>
                <a:off x="7600831" y="376756"/>
                <a:ext cx="27774" cy="24408"/>
              </a:xfrm>
              <a:custGeom>
                <a:rect b="b" l="l" r="r" t="t"/>
                <a:pathLst>
                  <a:path extrusionOk="0" h="580" w="660">
                    <a:moveTo>
                      <a:pt x="471" y="0"/>
                    </a:moveTo>
                    <a:lnTo>
                      <a:pt x="1" y="282"/>
                    </a:lnTo>
                    <a:lnTo>
                      <a:pt x="189" y="580"/>
                    </a:lnTo>
                    <a:lnTo>
                      <a:pt x="659" y="29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"/>
              <p:cNvSpPr/>
              <p:nvPr/>
            </p:nvSpPr>
            <p:spPr>
              <a:xfrm>
                <a:off x="7552015" y="541635"/>
                <a:ext cx="27101" cy="28406"/>
              </a:xfrm>
              <a:custGeom>
                <a:rect b="b" l="l" r="r" t="t"/>
                <a:pathLst>
                  <a:path extrusionOk="0" h="675" w="644">
                    <a:moveTo>
                      <a:pt x="314" y="1"/>
                    </a:moveTo>
                    <a:lnTo>
                      <a:pt x="1" y="236"/>
                    </a:lnTo>
                    <a:lnTo>
                      <a:pt x="330" y="675"/>
                    </a:lnTo>
                    <a:lnTo>
                      <a:pt x="643" y="42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"/>
              <p:cNvSpPr/>
              <p:nvPr/>
            </p:nvSpPr>
            <p:spPr>
              <a:xfrm>
                <a:off x="7532910" y="500100"/>
                <a:ext cx="23103" cy="26428"/>
              </a:xfrm>
              <a:custGeom>
                <a:rect b="b" l="l" r="r" t="t"/>
                <a:pathLst>
                  <a:path extrusionOk="0" h="628" w="549">
                    <a:moveTo>
                      <a:pt x="392" y="0"/>
                    </a:moveTo>
                    <a:lnTo>
                      <a:pt x="0" y="110"/>
                    </a:lnTo>
                    <a:lnTo>
                      <a:pt x="157" y="627"/>
                    </a:lnTo>
                    <a:lnTo>
                      <a:pt x="549" y="517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"/>
              <p:cNvSpPr/>
              <p:nvPr/>
            </p:nvSpPr>
            <p:spPr>
              <a:xfrm>
                <a:off x="7531563" y="455871"/>
                <a:ext cx="25123" cy="27774"/>
              </a:xfrm>
              <a:custGeom>
                <a:rect b="b" l="l" r="r" t="t"/>
                <a:pathLst>
                  <a:path extrusionOk="0" h="660" w="597">
                    <a:moveTo>
                      <a:pt x="236" y="1"/>
                    </a:moveTo>
                    <a:lnTo>
                      <a:pt x="1" y="503"/>
                    </a:lnTo>
                    <a:lnTo>
                      <a:pt x="361" y="659"/>
                    </a:lnTo>
                    <a:lnTo>
                      <a:pt x="597" y="173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"/>
              <p:cNvSpPr/>
              <p:nvPr/>
            </p:nvSpPr>
            <p:spPr>
              <a:xfrm>
                <a:off x="7553362" y="413662"/>
                <a:ext cx="28406" cy="28406"/>
              </a:xfrm>
              <a:custGeom>
                <a:rect b="b" l="l" r="r" t="t"/>
                <a:pathLst>
                  <a:path extrusionOk="0" h="675" w="675">
                    <a:moveTo>
                      <a:pt x="376" y="1"/>
                    </a:moveTo>
                    <a:lnTo>
                      <a:pt x="0" y="393"/>
                    </a:lnTo>
                    <a:lnTo>
                      <a:pt x="298" y="675"/>
                    </a:lnTo>
                    <a:lnTo>
                      <a:pt x="674" y="26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9" name="Google Shape;769;p3"/>
            <p:cNvSpPr/>
            <p:nvPr/>
          </p:nvSpPr>
          <p:spPr>
            <a:xfrm>
              <a:off x="7550711" y="968394"/>
              <a:ext cx="600938" cy="194926"/>
            </a:xfrm>
            <a:custGeom>
              <a:rect b="b" l="l" r="r" t="t"/>
              <a:pathLst>
                <a:path extrusionOk="0" h="4632" w="14280">
                  <a:moveTo>
                    <a:pt x="0" y="1"/>
                  </a:moveTo>
                  <a:lnTo>
                    <a:pt x="0" y="1"/>
                  </a:lnTo>
                  <a:cubicBezTo>
                    <a:pt x="941" y="926"/>
                    <a:pt x="2947" y="1992"/>
                    <a:pt x="6302" y="3418"/>
                  </a:cubicBezTo>
                  <a:cubicBezTo>
                    <a:pt x="8147" y="4203"/>
                    <a:pt x="10291" y="4632"/>
                    <a:pt x="11884" y="4632"/>
                  </a:cubicBezTo>
                  <a:cubicBezTo>
                    <a:pt x="13186" y="4632"/>
                    <a:pt x="14118" y="4345"/>
                    <a:pt x="14217" y="3731"/>
                  </a:cubicBezTo>
                  <a:cubicBezTo>
                    <a:pt x="14280" y="3308"/>
                    <a:pt x="13966" y="2619"/>
                    <a:pt x="13465" y="1882"/>
                  </a:cubicBezTo>
                  <a:cubicBezTo>
                    <a:pt x="12511" y="2138"/>
                    <a:pt x="11331" y="2272"/>
                    <a:pt x="10010" y="2272"/>
                  </a:cubicBezTo>
                  <a:cubicBezTo>
                    <a:pt x="8748" y="2272"/>
                    <a:pt x="7357" y="2150"/>
                    <a:pt x="5910" y="1897"/>
                  </a:cubicBezTo>
                  <a:cubicBezTo>
                    <a:pt x="3590" y="1474"/>
                    <a:pt x="1537" y="80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7553067" y="399986"/>
              <a:ext cx="392798" cy="259775"/>
            </a:xfrm>
            <a:custGeom>
              <a:rect b="b" l="l" r="r" t="t"/>
              <a:pathLst>
                <a:path extrusionOk="0" h="6173" w="9334">
                  <a:moveTo>
                    <a:pt x="2848" y="1"/>
                  </a:moveTo>
                  <a:cubicBezTo>
                    <a:pt x="1753" y="1"/>
                    <a:pt x="0" y="1413"/>
                    <a:pt x="509" y="2865"/>
                  </a:cubicBezTo>
                  <a:cubicBezTo>
                    <a:pt x="838" y="3774"/>
                    <a:pt x="2609" y="4824"/>
                    <a:pt x="4615" y="6172"/>
                  </a:cubicBezTo>
                  <a:cubicBezTo>
                    <a:pt x="6010" y="6016"/>
                    <a:pt x="7515" y="5733"/>
                    <a:pt x="9051" y="5310"/>
                  </a:cubicBezTo>
                  <a:cubicBezTo>
                    <a:pt x="9145" y="5279"/>
                    <a:pt x="9239" y="5263"/>
                    <a:pt x="9333" y="5232"/>
                  </a:cubicBezTo>
                  <a:cubicBezTo>
                    <a:pt x="6716" y="2677"/>
                    <a:pt x="3769" y="200"/>
                    <a:pt x="3095" y="28"/>
                  </a:cubicBezTo>
                  <a:cubicBezTo>
                    <a:pt x="3018" y="10"/>
                    <a:pt x="2935" y="1"/>
                    <a:pt x="2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7701282" y="337956"/>
              <a:ext cx="393640" cy="275640"/>
            </a:xfrm>
            <a:custGeom>
              <a:rect b="b" l="l" r="r" t="t"/>
              <a:pathLst>
                <a:path extrusionOk="0" h="6550" w="935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6156" y="6330"/>
                    <a:pt x="6266" y="6439"/>
                    <a:pt x="6360" y="6549"/>
                  </a:cubicBezTo>
                  <a:cubicBezTo>
                    <a:pt x="7426" y="6236"/>
                    <a:pt x="8429" y="5875"/>
                    <a:pt x="9354" y="5499"/>
                  </a:cubicBezTo>
                  <a:cubicBezTo>
                    <a:pt x="7269" y="3007"/>
                    <a:pt x="4824" y="499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7905761" y="325542"/>
              <a:ext cx="300637" cy="235914"/>
            </a:xfrm>
            <a:custGeom>
              <a:rect b="b" l="l" r="r" t="t"/>
              <a:pathLst>
                <a:path extrusionOk="0" h="5606" w="7144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053" y="3364"/>
                    <a:pt x="4902" y="5606"/>
                  </a:cubicBezTo>
                  <a:cubicBezTo>
                    <a:pt x="5717" y="5261"/>
                    <a:pt x="6470" y="4885"/>
                    <a:pt x="7144" y="4493"/>
                  </a:cubicBezTo>
                  <a:cubicBezTo>
                    <a:pt x="5733" y="2565"/>
                    <a:pt x="4275" y="1170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8154931" y="905733"/>
              <a:ext cx="186047" cy="187393"/>
            </a:xfrm>
            <a:custGeom>
              <a:rect b="b" l="l" r="r" t="t"/>
              <a:pathLst>
                <a:path extrusionOk="0" h="4453" w="4421">
                  <a:moveTo>
                    <a:pt x="4420" y="1"/>
                  </a:moveTo>
                  <a:cubicBezTo>
                    <a:pt x="3684" y="847"/>
                    <a:pt x="2524" y="1741"/>
                    <a:pt x="1129" y="2446"/>
                  </a:cubicBezTo>
                  <a:cubicBezTo>
                    <a:pt x="753" y="2650"/>
                    <a:pt x="361" y="2807"/>
                    <a:pt x="0" y="2963"/>
                  </a:cubicBezTo>
                  <a:cubicBezTo>
                    <a:pt x="502" y="3763"/>
                    <a:pt x="1050" y="4452"/>
                    <a:pt x="1254" y="4452"/>
                  </a:cubicBezTo>
                  <a:cubicBezTo>
                    <a:pt x="2555" y="4452"/>
                    <a:pt x="3997" y="2023"/>
                    <a:pt x="44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7867886" y="911667"/>
              <a:ext cx="167025" cy="56096"/>
            </a:xfrm>
            <a:custGeom>
              <a:rect b="b" l="l" r="r" t="t"/>
              <a:pathLst>
                <a:path extrusionOk="0" h="1333" w="3969">
                  <a:moveTo>
                    <a:pt x="1853" y="1"/>
                  </a:moveTo>
                  <a:cubicBezTo>
                    <a:pt x="1367" y="1"/>
                    <a:pt x="435" y="120"/>
                    <a:pt x="254" y="314"/>
                  </a:cubicBezTo>
                  <a:cubicBezTo>
                    <a:pt x="1" y="609"/>
                    <a:pt x="2909" y="1333"/>
                    <a:pt x="3639" y="1333"/>
                  </a:cubicBezTo>
                  <a:cubicBezTo>
                    <a:pt x="3723" y="1333"/>
                    <a:pt x="3778" y="1323"/>
                    <a:pt x="3796" y="1302"/>
                  </a:cubicBezTo>
                  <a:cubicBezTo>
                    <a:pt x="3968" y="1082"/>
                    <a:pt x="2370" y="79"/>
                    <a:pt x="2088" y="17"/>
                  </a:cubicBezTo>
                  <a:cubicBezTo>
                    <a:pt x="2036" y="6"/>
                    <a:pt x="1954" y="1"/>
                    <a:pt x="185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7524998" y="903292"/>
              <a:ext cx="275767" cy="58873"/>
            </a:xfrm>
            <a:custGeom>
              <a:rect b="b" l="l" r="r" t="t"/>
              <a:pathLst>
                <a:path extrusionOk="0" h="1399" w="6553">
                  <a:moveTo>
                    <a:pt x="1340" y="0"/>
                  </a:moveTo>
                  <a:cubicBezTo>
                    <a:pt x="831" y="0"/>
                    <a:pt x="466" y="22"/>
                    <a:pt x="376" y="75"/>
                  </a:cubicBezTo>
                  <a:cubicBezTo>
                    <a:pt x="0" y="310"/>
                    <a:pt x="894" y="1297"/>
                    <a:pt x="1066" y="1375"/>
                  </a:cubicBezTo>
                  <a:cubicBezTo>
                    <a:pt x="1095" y="1391"/>
                    <a:pt x="1126" y="1399"/>
                    <a:pt x="1160" y="1399"/>
                  </a:cubicBezTo>
                  <a:cubicBezTo>
                    <a:pt x="1462" y="1399"/>
                    <a:pt x="1992" y="835"/>
                    <a:pt x="2978" y="764"/>
                  </a:cubicBezTo>
                  <a:cubicBezTo>
                    <a:pt x="4687" y="654"/>
                    <a:pt x="6552" y="545"/>
                    <a:pt x="6364" y="419"/>
                  </a:cubicBezTo>
                  <a:cubicBezTo>
                    <a:pt x="6101" y="228"/>
                    <a:pt x="2975" y="0"/>
                    <a:pt x="134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118824" y="803262"/>
              <a:ext cx="200397" cy="185710"/>
            </a:xfrm>
            <a:custGeom>
              <a:rect b="b" l="l" r="r" t="t"/>
              <a:pathLst>
                <a:path extrusionOk="0" h="4413" w="4762">
                  <a:moveTo>
                    <a:pt x="4533" y="0"/>
                  </a:moveTo>
                  <a:cubicBezTo>
                    <a:pt x="4150" y="0"/>
                    <a:pt x="460" y="2725"/>
                    <a:pt x="231" y="3000"/>
                  </a:cubicBezTo>
                  <a:cubicBezTo>
                    <a:pt x="1" y="3277"/>
                    <a:pt x="313" y="4412"/>
                    <a:pt x="650" y="4412"/>
                  </a:cubicBezTo>
                  <a:cubicBezTo>
                    <a:pt x="657" y="4412"/>
                    <a:pt x="663" y="4412"/>
                    <a:pt x="670" y="4411"/>
                  </a:cubicBezTo>
                  <a:cubicBezTo>
                    <a:pt x="1125" y="4348"/>
                    <a:pt x="1501" y="3188"/>
                    <a:pt x="1673" y="2890"/>
                  </a:cubicBezTo>
                  <a:cubicBezTo>
                    <a:pt x="1830" y="2608"/>
                    <a:pt x="4761" y="163"/>
                    <a:pt x="4557" y="6"/>
                  </a:cubicBezTo>
                  <a:cubicBezTo>
                    <a:pt x="4552" y="2"/>
                    <a:pt x="4544" y="0"/>
                    <a:pt x="4533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7563882" y="406803"/>
              <a:ext cx="149814" cy="136095"/>
            </a:xfrm>
            <a:custGeom>
              <a:rect b="b" l="l" r="r" t="t"/>
              <a:pathLst>
                <a:path extrusionOk="0" h="3234" w="3560">
                  <a:moveTo>
                    <a:pt x="2522" y="1"/>
                  </a:moveTo>
                  <a:cubicBezTo>
                    <a:pt x="2146" y="1"/>
                    <a:pt x="1678" y="153"/>
                    <a:pt x="1145" y="634"/>
                  </a:cubicBezTo>
                  <a:cubicBezTo>
                    <a:pt x="1" y="1653"/>
                    <a:pt x="283" y="2750"/>
                    <a:pt x="800" y="3205"/>
                  </a:cubicBezTo>
                  <a:cubicBezTo>
                    <a:pt x="821" y="3224"/>
                    <a:pt x="839" y="3233"/>
                    <a:pt x="854" y="3233"/>
                  </a:cubicBezTo>
                  <a:cubicBezTo>
                    <a:pt x="1035" y="3233"/>
                    <a:pt x="889" y="1939"/>
                    <a:pt x="1757" y="1245"/>
                  </a:cubicBezTo>
                  <a:cubicBezTo>
                    <a:pt x="2587" y="587"/>
                    <a:pt x="3559" y="509"/>
                    <a:pt x="3481" y="415"/>
                  </a:cubicBezTo>
                  <a:cubicBezTo>
                    <a:pt x="3398" y="304"/>
                    <a:pt x="3052" y="1"/>
                    <a:pt x="252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7722197" y="344437"/>
              <a:ext cx="178598" cy="61483"/>
            </a:xfrm>
            <a:custGeom>
              <a:rect b="b" l="l" r="r" t="t"/>
              <a:pathLst>
                <a:path extrusionOk="0" h="1461" w="4244">
                  <a:moveTo>
                    <a:pt x="2365" y="0"/>
                  </a:moveTo>
                  <a:cubicBezTo>
                    <a:pt x="2106" y="0"/>
                    <a:pt x="1816" y="24"/>
                    <a:pt x="1490" y="78"/>
                  </a:cubicBezTo>
                  <a:cubicBezTo>
                    <a:pt x="1" y="329"/>
                    <a:pt x="16" y="972"/>
                    <a:pt x="346" y="1379"/>
                  </a:cubicBezTo>
                  <a:cubicBezTo>
                    <a:pt x="393" y="1436"/>
                    <a:pt x="452" y="1460"/>
                    <a:pt x="525" y="1460"/>
                  </a:cubicBezTo>
                  <a:cubicBezTo>
                    <a:pt x="819" y="1460"/>
                    <a:pt x="1346" y="1069"/>
                    <a:pt x="2274" y="768"/>
                  </a:cubicBezTo>
                  <a:cubicBezTo>
                    <a:pt x="2606" y="663"/>
                    <a:pt x="2947" y="630"/>
                    <a:pt x="3249" y="630"/>
                  </a:cubicBezTo>
                  <a:cubicBezTo>
                    <a:pt x="3746" y="630"/>
                    <a:pt x="4139" y="718"/>
                    <a:pt x="4222" y="718"/>
                  </a:cubicBezTo>
                  <a:cubicBezTo>
                    <a:pt x="4239" y="718"/>
                    <a:pt x="4243" y="714"/>
                    <a:pt x="4233" y="705"/>
                  </a:cubicBezTo>
                  <a:cubicBezTo>
                    <a:pt x="3839" y="324"/>
                    <a:pt x="3310" y="0"/>
                    <a:pt x="236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7919858" y="334842"/>
              <a:ext cx="169130" cy="58958"/>
            </a:xfrm>
            <a:custGeom>
              <a:rect b="b" l="l" r="r" t="t"/>
              <a:pathLst>
                <a:path extrusionOk="0" h="1401" w="4019">
                  <a:moveTo>
                    <a:pt x="673" y="1"/>
                  </a:moveTo>
                  <a:cubicBezTo>
                    <a:pt x="1" y="1"/>
                    <a:pt x="106" y="290"/>
                    <a:pt x="382" y="730"/>
                  </a:cubicBezTo>
                  <a:cubicBezTo>
                    <a:pt x="538" y="973"/>
                    <a:pt x="845" y="1029"/>
                    <a:pt x="1246" y="1029"/>
                  </a:cubicBezTo>
                  <a:cubicBezTo>
                    <a:pt x="1491" y="1029"/>
                    <a:pt x="1772" y="1008"/>
                    <a:pt x="2075" y="996"/>
                  </a:cubicBezTo>
                  <a:cubicBezTo>
                    <a:pt x="2081" y="996"/>
                    <a:pt x="2086" y="996"/>
                    <a:pt x="2092" y="996"/>
                  </a:cubicBezTo>
                  <a:cubicBezTo>
                    <a:pt x="2460" y="996"/>
                    <a:pt x="3736" y="1400"/>
                    <a:pt x="3972" y="1400"/>
                  </a:cubicBezTo>
                  <a:cubicBezTo>
                    <a:pt x="4006" y="1400"/>
                    <a:pt x="4019" y="1392"/>
                    <a:pt x="4003" y="1372"/>
                  </a:cubicBezTo>
                  <a:cubicBezTo>
                    <a:pt x="3345" y="526"/>
                    <a:pt x="1934" y="134"/>
                    <a:pt x="1323" y="56"/>
                  </a:cubicBezTo>
                  <a:cubicBezTo>
                    <a:pt x="1053" y="18"/>
                    <a:pt x="839" y="1"/>
                    <a:pt x="67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172732" y="958673"/>
              <a:ext cx="374703" cy="307286"/>
            </a:xfrm>
            <a:custGeom>
              <a:rect b="b" l="l" r="r" t="t"/>
              <a:pathLst>
                <a:path extrusionOk="0" h="7302" w="8904">
                  <a:moveTo>
                    <a:pt x="5820" y="1"/>
                  </a:moveTo>
                  <a:cubicBezTo>
                    <a:pt x="4732" y="1"/>
                    <a:pt x="3558" y="4123"/>
                    <a:pt x="0" y="6078"/>
                  </a:cubicBezTo>
                  <a:lnTo>
                    <a:pt x="1019" y="7301"/>
                  </a:lnTo>
                  <a:cubicBezTo>
                    <a:pt x="1019" y="7301"/>
                    <a:pt x="8903" y="4589"/>
                    <a:pt x="6490" y="561"/>
                  </a:cubicBezTo>
                  <a:cubicBezTo>
                    <a:pt x="6257" y="170"/>
                    <a:pt x="6040" y="1"/>
                    <a:pt x="58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8400945" y="1002565"/>
              <a:ext cx="52814" cy="45870"/>
            </a:xfrm>
            <a:custGeom>
              <a:rect b="b" l="l" r="r" t="t"/>
              <a:pathLst>
                <a:path extrusionOk="0" h="1090" w="1255">
                  <a:moveTo>
                    <a:pt x="638" y="1"/>
                  </a:moveTo>
                  <a:cubicBezTo>
                    <a:pt x="589" y="1"/>
                    <a:pt x="538" y="7"/>
                    <a:pt x="487" y="20"/>
                  </a:cubicBezTo>
                  <a:cubicBezTo>
                    <a:pt x="189" y="114"/>
                    <a:pt x="1" y="411"/>
                    <a:pt x="79" y="694"/>
                  </a:cubicBezTo>
                  <a:cubicBezTo>
                    <a:pt x="144" y="940"/>
                    <a:pt x="370" y="1090"/>
                    <a:pt x="614" y="1090"/>
                  </a:cubicBezTo>
                  <a:cubicBezTo>
                    <a:pt x="665" y="1090"/>
                    <a:pt x="717" y="1083"/>
                    <a:pt x="769" y="1070"/>
                  </a:cubicBezTo>
                  <a:cubicBezTo>
                    <a:pt x="1082" y="991"/>
                    <a:pt x="1255" y="694"/>
                    <a:pt x="1176" y="396"/>
                  </a:cubicBezTo>
                  <a:cubicBezTo>
                    <a:pt x="1111" y="160"/>
                    <a:pt x="892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3"/>
          <p:cNvGrpSpPr/>
          <p:nvPr/>
        </p:nvGrpSpPr>
        <p:grpSpPr>
          <a:xfrm rot="1801529">
            <a:off x="978798" y="361170"/>
            <a:ext cx="1255916" cy="1398817"/>
            <a:chOff x="1416325" y="1320700"/>
            <a:chExt cx="836250" cy="931400"/>
          </a:xfrm>
        </p:grpSpPr>
        <p:sp>
          <p:nvSpPr>
            <p:cNvPr id="783" name="Google Shape;783;p3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3"/>
          <p:cNvGrpSpPr/>
          <p:nvPr/>
        </p:nvGrpSpPr>
        <p:grpSpPr>
          <a:xfrm rot="1318681">
            <a:off x="7156262" y="3380308"/>
            <a:ext cx="1538624" cy="1577681"/>
            <a:chOff x="3993975" y="1524025"/>
            <a:chExt cx="781000" cy="800825"/>
          </a:xfrm>
        </p:grpSpPr>
        <p:sp>
          <p:nvSpPr>
            <p:cNvPr id="879" name="Google Shape;879;p3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3"/>
          <p:cNvGrpSpPr/>
          <p:nvPr/>
        </p:nvGrpSpPr>
        <p:grpSpPr>
          <a:xfrm>
            <a:off x="2818358" y="4308046"/>
            <a:ext cx="538970" cy="475799"/>
            <a:chOff x="3503083" y="4268071"/>
            <a:chExt cx="538970" cy="475799"/>
          </a:xfrm>
        </p:grpSpPr>
        <p:sp>
          <p:nvSpPr>
            <p:cNvPr id="919" name="Google Shape;919;p3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0" name="Google Shape;920;p3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921" name="Google Shape;921;p3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3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3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3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3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3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3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3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3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3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3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3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4" name="Google Shape;984;p3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3"/>
          <p:cNvGrpSpPr/>
          <p:nvPr/>
        </p:nvGrpSpPr>
        <p:grpSpPr>
          <a:xfrm rot="10800000">
            <a:off x="4571995" y="106708"/>
            <a:ext cx="727015" cy="708981"/>
            <a:chOff x="225997" y="123301"/>
            <a:chExt cx="631802" cy="616130"/>
          </a:xfrm>
        </p:grpSpPr>
        <p:grpSp>
          <p:nvGrpSpPr>
            <p:cNvPr id="988" name="Google Shape;988;p3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989" name="Google Shape;989;p3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2" name="Google Shape;1032;p3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3" name="Google Shape;1033;p3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1034" name="Google Shape;1034;p3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3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7" name="Google Shape;1097;p3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0" name="Google Shape;1100;p3"/>
          <p:cNvSpPr txBox="1"/>
          <p:nvPr>
            <p:ph type="title"/>
          </p:nvPr>
        </p:nvSpPr>
        <p:spPr>
          <a:xfrm>
            <a:off x="2434050" y="2302238"/>
            <a:ext cx="427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1" name="Google Shape;1101;p3"/>
          <p:cNvSpPr txBox="1"/>
          <p:nvPr>
            <p:ph hasCustomPrompt="1" idx="2" type="title"/>
          </p:nvPr>
        </p:nvSpPr>
        <p:spPr>
          <a:xfrm>
            <a:off x="3946050" y="1413175"/>
            <a:ext cx="1251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02" name="Google Shape;1102;p3"/>
          <p:cNvSpPr txBox="1"/>
          <p:nvPr>
            <p:ph idx="1" type="subTitle"/>
          </p:nvPr>
        </p:nvSpPr>
        <p:spPr>
          <a:xfrm>
            <a:off x="2434050" y="3144050"/>
            <a:ext cx="4275900" cy="2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5964" name="Shape 5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5" name="Google Shape;5965;p21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6" name="Google Shape;5966;p21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7" name="Google Shape;5967;p21"/>
          <p:cNvSpPr txBox="1"/>
          <p:nvPr>
            <p:ph hasCustomPrompt="1" type="title"/>
          </p:nvPr>
        </p:nvSpPr>
        <p:spPr>
          <a:xfrm>
            <a:off x="1064563" y="1746413"/>
            <a:ext cx="3175800" cy="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7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68" name="Google Shape;5968;p21"/>
          <p:cNvSpPr txBox="1"/>
          <p:nvPr>
            <p:ph idx="1" type="subTitle"/>
          </p:nvPr>
        </p:nvSpPr>
        <p:spPr>
          <a:xfrm>
            <a:off x="1064575" y="2684591"/>
            <a:ext cx="3175800" cy="7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969" name="Google Shape;5969;p21"/>
          <p:cNvSpPr txBox="1"/>
          <p:nvPr>
            <p:ph hasCustomPrompt="1" idx="2" type="title"/>
          </p:nvPr>
        </p:nvSpPr>
        <p:spPr>
          <a:xfrm>
            <a:off x="4903639" y="1746420"/>
            <a:ext cx="3175800" cy="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70" name="Google Shape;5970;p21"/>
          <p:cNvSpPr txBox="1"/>
          <p:nvPr>
            <p:ph idx="3" type="subTitle"/>
          </p:nvPr>
        </p:nvSpPr>
        <p:spPr>
          <a:xfrm>
            <a:off x="4903634" y="2684588"/>
            <a:ext cx="3175800" cy="7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5971" name="Google Shape;5971;p21"/>
          <p:cNvGrpSpPr/>
          <p:nvPr/>
        </p:nvGrpSpPr>
        <p:grpSpPr>
          <a:xfrm flipH="1" rot="3967124">
            <a:off x="6384571" y="-560992"/>
            <a:ext cx="1908898" cy="2306628"/>
            <a:chOff x="6068875" y="758513"/>
            <a:chExt cx="554100" cy="669550"/>
          </a:xfrm>
        </p:grpSpPr>
        <p:sp>
          <p:nvSpPr>
            <p:cNvPr id="5972" name="Google Shape;5972;p21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6" name="Google Shape;5986;p21"/>
          <p:cNvGrpSpPr/>
          <p:nvPr/>
        </p:nvGrpSpPr>
        <p:grpSpPr>
          <a:xfrm flipH="1">
            <a:off x="4175589" y="4282747"/>
            <a:ext cx="728041" cy="642709"/>
            <a:chOff x="3503083" y="4268071"/>
            <a:chExt cx="538970" cy="475799"/>
          </a:xfrm>
        </p:grpSpPr>
        <p:sp>
          <p:nvSpPr>
            <p:cNvPr id="5987" name="Google Shape;5987;p21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88" name="Google Shape;5988;p21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5989" name="Google Shape;5989;p21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0" name="Google Shape;5990;p21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1" name="Google Shape;5991;p21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2" name="Google Shape;5992;p21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3" name="Google Shape;5993;p21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4" name="Google Shape;5994;p21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5" name="Google Shape;5995;p21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6" name="Google Shape;5996;p21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7" name="Google Shape;5997;p21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8" name="Google Shape;5998;p21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9" name="Google Shape;5999;p21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0" name="Google Shape;6000;p21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1" name="Google Shape;6001;p21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2" name="Google Shape;6002;p21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3" name="Google Shape;6003;p21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4" name="Google Shape;6004;p21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5" name="Google Shape;6005;p21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6" name="Google Shape;6006;p21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7" name="Google Shape;6007;p21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8" name="Google Shape;6008;p21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9" name="Google Shape;6009;p21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0" name="Google Shape;6010;p21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1" name="Google Shape;6011;p21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2" name="Google Shape;6012;p21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3" name="Google Shape;6013;p21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4" name="Google Shape;6014;p21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5" name="Google Shape;6015;p21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6" name="Google Shape;6016;p21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7" name="Google Shape;6017;p21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8" name="Google Shape;6018;p21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9" name="Google Shape;6019;p21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0" name="Google Shape;6020;p21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1" name="Google Shape;6021;p21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2" name="Google Shape;6022;p21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3" name="Google Shape;6023;p21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4" name="Google Shape;6024;p21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5" name="Google Shape;6025;p21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6" name="Google Shape;6026;p21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7" name="Google Shape;6027;p21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8" name="Google Shape;6028;p21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9" name="Google Shape;6029;p21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0" name="Google Shape;6030;p21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1" name="Google Shape;6031;p21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2" name="Google Shape;6032;p21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3" name="Google Shape;6033;p21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4" name="Google Shape;6034;p21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5" name="Google Shape;6035;p21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6" name="Google Shape;6036;p21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7" name="Google Shape;6037;p21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8" name="Google Shape;6038;p21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9" name="Google Shape;6039;p21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0" name="Google Shape;6040;p21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1" name="Google Shape;6041;p21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2" name="Google Shape;6042;p21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3" name="Google Shape;6043;p21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4" name="Google Shape;6044;p21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5" name="Google Shape;6045;p21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6" name="Google Shape;6046;p21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7" name="Google Shape;6047;p21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8" name="Google Shape;6048;p21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9" name="Google Shape;6049;p21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0" name="Google Shape;6050;p21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1" name="Google Shape;6051;p21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52" name="Google Shape;6052;p21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5" name="Google Shape;6055;p21"/>
          <p:cNvGrpSpPr/>
          <p:nvPr/>
        </p:nvGrpSpPr>
        <p:grpSpPr>
          <a:xfrm flipH="1" rot="1556782">
            <a:off x="-319659" y="424943"/>
            <a:ext cx="1458130" cy="1624039"/>
            <a:chOff x="1416325" y="1320700"/>
            <a:chExt cx="836250" cy="931400"/>
          </a:xfrm>
        </p:grpSpPr>
        <p:sp>
          <p:nvSpPr>
            <p:cNvPr id="6056" name="Google Shape;6056;p21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21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21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21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21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21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21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21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21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21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21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21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1" name="Google Shape;6151;p21"/>
          <p:cNvGrpSpPr/>
          <p:nvPr/>
        </p:nvGrpSpPr>
        <p:grpSpPr>
          <a:xfrm flipH="1" rot="10800000">
            <a:off x="3411861" y="-80240"/>
            <a:ext cx="897096" cy="874904"/>
            <a:chOff x="225997" y="123301"/>
            <a:chExt cx="631802" cy="616130"/>
          </a:xfrm>
        </p:grpSpPr>
        <p:grpSp>
          <p:nvGrpSpPr>
            <p:cNvPr id="6152" name="Google Shape;6152;p21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6153" name="Google Shape;6153;p21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4" name="Google Shape;6154;p21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5" name="Google Shape;6155;p21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6" name="Google Shape;6156;p21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7" name="Google Shape;6157;p21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8" name="Google Shape;6158;p21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9" name="Google Shape;6159;p21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0" name="Google Shape;6160;p21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1" name="Google Shape;6161;p21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2" name="Google Shape;6162;p21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3" name="Google Shape;6163;p21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4" name="Google Shape;6164;p21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5" name="Google Shape;6165;p21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6" name="Google Shape;6166;p21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7" name="Google Shape;6167;p21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8" name="Google Shape;6168;p21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9" name="Google Shape;6169;p21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0" name="Google Shape;6170;p21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1" name="Google Shape;6171;p21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2" name="Google Shape;6172;p21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3" name="Google Shape;6173;p21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4" name="Google Shape;6174;p21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5" name="Google Shape;6175;p21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6" name="Google Shape;6176;p21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7" name="Google Shape;6177;p21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8" name="Google Shape;6178;p21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9" name="Google Shape;6179;p21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0" name="Google Shape;6180;p21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1" name="Google Shape;6181;p21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2" name="Google Shape;6182;p21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3" name="Google Shape;6183;p21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4" name="Google Shape;6184;p21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5" name="Google Shape;6185;p21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6" name="Google Shape;6186;p21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7" name="Google Shape;6187;p21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8" name="Google Shape;6188;p21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9" name="Google Shape;6189;p21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0" name="Google Shape;6190;p21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1" name="Google Shape;6191;p21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2" name="Google Shape;6192;p21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3" name="Google Shape;6193;p21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4" name="Google Shape;6194;p21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5" name="Google Shape;6195;p21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96" name="Google Shape;6196;p21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97" name="Google Shape;6197;p21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6198" name="Google Shape;6198;p21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9" name="Google Shape;6199;p21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0" name="Google Shape;6200;p21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1" name="Google Shape;6201;p21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2" name="Google Shape;6202;p21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3" name="Google Shape;6203;p21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4" name="Google Shape;6204;p21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5" name="Google Shape;6205;p21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6" name="Google Shape;6206;p21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7" name="Google Shape;6207;p21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8" name="Google Shape;6208;p21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9" name="Google Shape;6209;p21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0" name="Google Shape;6210;p21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1" name="Google Shape;6211;p21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2" name="Google Shape;6212;p21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3" name="Google Shape;6213;p21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4" name="Google Shape;6214;p21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5" name="Google Shape;6215;p21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6" name="Google Shape;6216;p21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7" name="Google Shape;6217;p21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8" name="Google Shape;6218;p21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9" name="Google Shape;6219;p21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0" name="Google Shape;6220;p21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1" name="Google Shape;6221;p21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2" name="Google Shape;6222;p21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3" name="Google Shape;6223;p21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4" name="Google Shape;6224;p21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5" name="Google Shape;6225;p21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6" name="Google Shape;6226;p21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7" name="Google Shape;6227;p21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8" name="Google Shape;6228;p21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9" name="Google Shape;6229;p21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0" name="Google Shape;6230;p21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1" name="Google Shape;6231;p21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2" name="Google Shape;6232;p21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3" name="Google Shape;6233;p21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4" name="Google Shape;6234;p21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5" name="Google Shape;6235;p21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6" name="Google Shape;6236;p21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7" name="Google Shape;6237;p21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8" name="Google Shape;6238;p21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9" name="Google Shape;6239;p21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0" name="Google Shape;6240;p21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1" name="Google Shape;6241;p21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2" name="Google Shape;6242;p21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3" name="Google Shape;6243;p21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4" name="Google Shape;6244;p21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5" name="Google Shape;6245;p21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6" name="Google Shape;6246;p21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7" name="Google Shape;6247;p21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8" name="Google Shape;6248;p21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9" name="Google Shape;6249;p21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0" name="Google Shape;6250;p21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1" name="Google Shape;6251;p21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2" name="Google Shape;6252;p21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3" name="Google Shape;6253;p21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4" name="Google Shape;6254;p21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5" name="Google Shape;6255;p21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6" name="Google Shape;6256;p21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7" name="Google Shape;6257;p21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8" name="Google Shape;6258;p21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9" name="Google Shape;6259;p21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0" name="Google Shape;6260;p21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61" name="Google Shape;6261;p21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2" name="Google Shape;6262;p21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21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4" name="Google Shape;6264;p21"/>
          <p:cNvGrpSpPr/>
          <p:nvPr/>
        </p:nvGrpSpPr>
        <p:grpSpPr>
          <a:xfrm rot="933815">
            <a:off x="7087665" y="3585464"/>
            <a:ext cx="1632398" cy="1673857"/>
            <a:chOff x="3993975" y="1524025"/>
            <a:chExt cx="781000" cy="800825"/>
          </a:xfrm>
        </p:grpSpPr>
        <p:sp>
          <p:nvSpPr>
            <p:cNvPr id="6265" name="Google Shape;6265;p21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6" name="Google Shape;6266;p21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7" name="Google Shape;6267;p21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8" name="Google Shape;6268;p21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9" name="Google Shape;6269;p21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0" name="Google Shape;6270;p21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1" name="Google Shape;6271;p21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2" name="Google Shape;6272;p21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21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21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21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21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21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21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21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21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21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21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21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21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21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21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21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21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21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21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21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21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21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21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21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21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21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21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21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21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21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21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21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6304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5" name="Google Shape;6305;p22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06" name="Google Shape;6306;p22"/>
          <p:cNvGrpSpPr/>
          <p:nvPr/>
        </p:nvGrpSpPr>
        <p:grpSpPr>
          <a:xfrm rot="-1449974">
            <a:off x="8353059" y="3430878"/>
            <a:ext cx="983763" cy="1095782"/>
            <a:chOff x="1416325" y="1320700"/>
            <a:chExt cx="836250" cy="931400"/>
          </a:xfrm>
        </p:grpSpPr>
        <p:sp>
          <p:nvSpPr>
            <p:cNvPr id="6307" name="Google Shape;6307;p22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22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22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22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22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22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22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22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22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2" name="Google Shape;6402;p22"/>
          <p:cNvGrpSpPr/>
          <p:nvPr/>
        </p:nvGrpSpPr>
        <p:grpSpPr>
          <a:xfrm>
            <a:off x="235213" y="4346512"/>
            <a:ext cx="727017" cy="641805"/>
            <a:chOff x="3503083" y="4268071"/>
            <a:chExt cx="538970" cy="475799"/>
          </a:xfrm>
        </p:grpSpPr>
        <p:sp>
          <p:nvSpPr>
            <p:cNvPr id="6403" name="Google Shape;6403;p22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04" name="Google Shape;6404;p22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6405" name="Google Shape;6405;p22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6" name="Google Shape;6406;p22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7" name="Google Shape;6407;p22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8" name="Google Shape;6408;p22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9" name="Google Shape;6409;p22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0" name="Google Shape;6410;p22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1" name="Google Shape;6411;p22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2" name="Google Shape;6412;p22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3" name="Google Shape;6413;p22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4" name="Google Shape;6414;p22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5" name="Google Shape;6415;p22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6" name="Google Shape;6416;p22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7" name="Google Shape;6417;p22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8" name="Google Shape;6418;p22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9" name="Google Shape;6419;p22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0" name="Google Shape;6420;p22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1" name="Google Shape;6421;p22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2" name="Google Shape;6422;p22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3" name="Google Shape;6423;p22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4" name="Google Shape;6424;p22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5" name="Google Shape;6425;p22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6" name="Google Shape;6426;p22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7" name="Google Shape;6427;p22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8" name="Google Shape;6428;p22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9" name="Google Shape;6429;p22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0" name="Google Shape;6430;p22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1" name="Google Shape;6431;p22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2" name="Google Shape;6432;p22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3" name="Google Shape;6433;p22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4" name="Google Shape;6434;p22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5" name="Google Shape;6435;p22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6" name="Google Shape;6436;p22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7" name="Google Shape;6437;p22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8" name="Google Shape;6438;p22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9" name="Google Shape;6439;p22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0" name="Google Shape;6440;p22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1" name="Google Shape;6441;p22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2" name="Google Shape;6442;p22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3" name="Google Shape;6443;p22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4" name="Google Shape;6444;p22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5" name="Google Shape;6445;p22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6" name="Google Shape;6446;p22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7" name="Google Shape;6447;p22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8" name="Google Shape;6448;p22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9" name="Google Shape;6449;p22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0" name="Google Shape;6450;p22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1" name="Google Shape;6451;p22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2" name="Google Shape;6452;p22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3" name="Google Shape;6453;p22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4" name="Google Shape;6454;p22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5" name="Google Shape;6455;p22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6" name="Google Shape;6456;p22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7" name="Google Shape;6457;p22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8" name="Google Shape;6458;p22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9" name="Google Shape;6459;p22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0" name="Google Shape;6460;p22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1" name="Google Shape;6461;p22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2" name="Google Shape;6462;p22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3" name="Google Shape;6463;p22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4" name="Google Shape;6464;p22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5" name="Google Shape;6465;p22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6" name="Google Shape;6466;p22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7" name="Google Shape;6467;p22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68" name="Google Shape;6468;p22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1" name="Google Shape;6471;p22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2" name="Google Shape;6472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473" name="Google Shape;6473;p22"/>
          <p:cNvGrpSpPr/>
          <p:nvPr/>
        </p:nvGrpSpPr>
        <p:grpSpPr>
          <a:xfrm rot="1318710">
            <a:off x="-295093" y="194094"/>
            <a:ext cx="1295063" cy="1327937"/>
            <a:chOff x="3993975" y="1524025"/>
            <a:chExt cx="781000" cy="800825"/>
          </a:xfrm>
        </p:grpSpPr>
        <p:sp>
          <p:nvSpPr>
            <p:cNvPr id="6474" name="Google Shape;6474;p22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22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22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22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22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22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22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22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22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22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22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22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22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22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22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22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22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22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22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22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22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22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22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22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22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22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22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22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22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22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22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22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3" name="Google Shape;6513;p22"/>
          <p:cNvGrpSpPr/>
          <p:nvPr/>
        </p:nvGrpSpPr>
        <p:grpSpPr>
          <a:xfrm rot="10800000">
            <a:off x="8090062" y="315943"/>
            <a:ext cx="851985" cy="830851"/>
            <a:chOff x="225997" y="123301"/>
            <a:chExt cx="631802" cy="616130"/>
          </a:xfrm>
        </p:grpSpPr>
        <p:grpSp>
          <p:nvGrpSpPr>
            <p:cNvPr id="6514" name="Google Shape;6514;p22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6515" name="Google Shape;6515;p22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6" name="Google Shape;6516;p22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7" name="Google Shape;6517;p22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8" name="Google Shape;6518;p22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9" name="Google Shape;6519;p22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0" name="Google Shape;6520;p22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1" name="Google Shape;6521;p22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2" name="Google Shape;6522;p22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3" name="Google Shape;6523;p22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4" name="Google Shape;6524;p22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5" name="Google Shape;6525;p22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6" name="Google Shape;6526;p22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7" name="Google Shape;6527;p22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8" name="Google Shape;6528;p22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9" name="Google Shape;6529;p22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0" name="Google Shape;6530;p22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1" name="Google Shape;6531;p22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2" name="Google Shape;6532;p22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3" name="Google Shape;6533;p22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4" name="Google Shape;6534;p22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5" name="Google Shape;6535;p22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6" name="Google Shape;6536;p22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7" name="Google Shape;6537;p22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8" name="Google Shape;6538;p22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9" name="Google Shape;6539;p22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0" name="Google Shape;6540;p22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1" name="Google Shape;6541;p22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2" name="Google Shape;6542;p22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3" name="Google Shape;6543;p22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4" name="Google Shape;6544;p22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5" name="Google Shape;6545;p22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6" name="Google Shape;6546;p22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7" name="Google Shape;6547;p22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8" name="Google Shape;6548;p22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9" name="Google Shape;6549;p22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0" name="Google Shape;6550;p22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1" name="Google Shape;6551;p22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2" name="Google Shape;6552;p22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3" name="Google Shape;6553;p22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4" name="Google Shape;6554;p22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5" name="Google Shape;6555;p22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6" name="Google Shape;6556;p22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7" name="Google Shape;6557;p22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558" name="Google Shape;6558;p22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59" name="Google Shape;6559;p22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6560" name="Google Shape;6560;p22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1" name="Google Shape;6561;p22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2" name="Google Shape;6562;p22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3" name="Google Shape;6563;p22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4" name="Google Shape;6564;p22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5" name="Google Shape;6565;p22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6" name="Google Shape;6566;p22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7" name="Google Shape;6567;p22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8" name="Google Shape;6568;p22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9" name="Google Shape;6569;p22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0" name="Google Shape;6570;p22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1" name="Google Shape;6571;p22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2" name="Google Shape;6572;p22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3" name="Google Shape;6573;p22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4" name="Google Shape;6574;p22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5" name="Google Shape;6575;p22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6" name="Google Shape;6576;p22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7" name="Google Shape;6577;p22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8" name="Google Shape;6578;p22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9" name="Google Shape;6579;p22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0" name="Google Shape;6580;p22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1" name="Google Shape;6581;p22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2" name="Google Shape;6582;p22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3" name="Google Shape;6583;p22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4" name="Google Shape;6584;p22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5" name="Google Shape;6585;p22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6" name="Google Shape;6586;p22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7" name="Google Shape;6587;p22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8" name="Google Shape;6588;p22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9" name="Google Shape;6589;p22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0" name="Google Shape;6590;p22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1" name="Google Shape;6591;p22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2" name="Google Shape;6592;p22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3" name="Google Shape;6593;p22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4" name="Google Shape;6594;p22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5" name="Google Shape;6595;p22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6" name="Google Shape;6596;p22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7" name="Google Shape;6597;p22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8" name="Google Shape;6598;p22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9" name="Google Shape;6599;p22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0" name="Google Shape;6600;p22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1" name="Google Shape;6601;p22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2" name="Google Shape;6602;p22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3" name="Google Shape;6603;p22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4" name="Google Shape;6604;p22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5" name="Google Shape;6605;p22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6" name="Google Shape;6606;p22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7" name="Google Shape;6607;p22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8" name="Google Shape;6608;p22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9" name="Google Shape;6609;p22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0" name="Google Shape;6610;p22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1" name="Google Shape;6611;p22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2" name="Google Shape;6612;p22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3" name="Google Shape;6613;p22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4" name="Google Shape;6614;p22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5" name="Google Shape;6615;p22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6" name="Google Shape;6616;p22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7" name="Google Shape;6617;p22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8" name="Google Shape;6618;p22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9" name="Google Shape;6619;p22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0" name="Google Shape;6620;p22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1" name="Google Shape;6621;p22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2" name="Google Shape;6622;p22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23" name="Google Shape;6623;p22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4" name="Google Shape;6624;p22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22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6626" name="Shape 6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7" name="Google Shape;6627;p23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8" name="Google Shape;6628;p23"/>
          <p:cNvGrpSpPr/>
          <p:nvPr/>
        </p:nvGrpSpPr>
        <p:grpSpPr>
          <a:xfrm rot="10800000">
            <a:off x="7129164" y="4338085"/>
            <a:ext cx="897096" cy="874904"/>
            <a:chOff x="225997" y="123301"/>
            <a:chExt cx="631802" cy="616130"/>
          </a:xfrm>
        </p:grpSpPr>
        <p:grpSp>
          <p:nvGrpSpPr>
            <p:cNvPr id="6629" name="Google Shape;6629;p23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6630" name="Google Shape;6630;p23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1" name="Google Shape;6631;p23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2" name="Google Shape;6632;p23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3" name="Google Shape;6633;p23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4" name="Google Shape;6634;p23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5" name="Google Shape;6635;p23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6" name="Google Shape;6636;p23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7" name="Google Shape;6637;p23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8" name="Google Shape;6638;p23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9" name="Google Shape;6639;p23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0" name="Google Shape;6640;p23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1" name="Google Shape;6641;p23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2" name="Google Shape;6642;p23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3" name="Google Shape;6643;p23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4" name="Google Shape;6644;p23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5" name="Google Shape;6645;p23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6" name="Google Shape;6646;p23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7" name="Google Shape;6647;p23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8" name="Google Shape;6648;p23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9" name="Google Shape;6649;p23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0" name="Google Shape;6650;p23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1" name="Google Shape;6651;p23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2" name="Google Shape;6652;p23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3" name="Google Shape;6653;p23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4" name="Google Shape;6654;p23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5" name="Google Shape;6655;p23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6" name="Google Shape;6656;p23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7" name="Google Shape;6657;p23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8" name="Google Shape;6658;p23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9" name="Google Shape;6659;p23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0" name="Google Shape;6660;p23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1" name="Google Shape;6661;p23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2" name="Google Shape;6662;p23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3" name="Google Shape;6663;p23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4" name="Google Shape;6664;p23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5" name="Google Shape;6665;p23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6" name="Google Shape;6666;p23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7" name="Google Shape;6667;p23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8" name="Google Shape;6668;p23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9" name="Google Shape;6669;p23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0" name="Google Shape;6670;p23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1" name="Google Shape;6671;p23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2" name="Google Shape;6672;p23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73" name="Google Shape;6673;p23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74" name="Google Shape;6674;p23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6675" name="Google Shape;6675;p23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6" name="Google Shape;6676;p23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7" name="Google Shape;6677;p23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8" name="Google Shape;6678;p23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9" name="Google Shape;6679;p23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0" name="Google Shape;6680;p23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1" name="Google Shape;6681;p23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2" name="Google Shape;6682;p23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3" name="Google Shape;6683;p23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4" name="Google Shape;6684;p23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5" name="Google Shape;6685;p23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6" name="Google Shape;6686;p23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7" name="Google Shape;6687;p23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8" name="Google Shape;6688;p23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9" name="Google Shape;6689;p23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0" name="Google Shape;6690;p23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1" name="Google Shape;6691;p23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2" name="Google Shape;6692;p23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3" name="Google Shape;6693;p23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4" name="Google Shape;6694;p23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5" name="Google Shape;6695;p23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6" name="Google Shape;6696;p23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7" name="Google Shape;6697;p23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8" name="Google Shape;6698;p23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9" name="Google Shape;6699;p23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0" name="Google Shape;6700;p23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1" name="Google Shape;6701;p23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2" name="Google Shape;6702;p23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3" name="Google Shape;6703;p23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4" name="Google Shape;6704;p23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5" name="Google Shape;6705;p23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6" name="Google Shape;6706;p23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7" name="Google Shape;6707;p23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8" name="Google Shape;6708;p23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9" name="Google Shape;6709;p23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0" name="Google Shape;6710;p23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1" name="Google Shape;6711;p23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2" name="Google Shape;6712;p23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3" name="Google Shape;6713;p23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4" name="Google Shape;6714;p23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5" name="Google Shape;6715;p23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6" name="Google Shape;6716;p23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7" name="Google Shape;6717;p23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8" name="Google Shape;6718;p23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9" name="Google Shape;6719;p23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0" name="Google Shape;6720;p23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1" name="Google Shape;6721;p23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2" name="Google Shape;6722;p23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3" name="Google Shape;6723;p23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4" name="Google Shape;6724;p23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5" name="Google Shape;6725;p23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6" name="Google Shape;6726;p23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7" name="Google Shape;6727;p23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8" name="Google Shape;6728;p23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9" name="Google Shape;6729;p23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0" name="Google Shape;6730;p23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1" name="Google Shape;6731;p23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2" name="Google Shape;6732;p23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3" name="Google Shape;6733;p23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4" name="Google Shape;6734;p23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5" name="Google Shape;6735;p23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6" name="Google Shape;6736;p23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7" name="Google Shape;6737;p23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738" name="Google Shape;6738;p23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1" name="Google Shape;6741;p23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2" name="Google Shape;6742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743" name="Google Shape;6743;p23"/>
          <p:cNvGrpSpPr/>
          <p:nvPr/>
        </p:nvGrpSpPr>
        <p:grpSpPr>
          <a:xfrm rot="-5969736">
            <a:off x="-8358" y="32953"/>
            <a:ext cx="1442921" cy="1743551"/>
            <a:chOff x="6068875" y="758513"/>
            <a:chExt cx="554100" cy="669550"/>
          </a:xfrm>
        </p:grpSpPr>
        <p:sp>
          <p:nvSpPr>
            <p:cNvPr id="6744" name="Google Shape;6744;p23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5" name="Google Shape;6745;p23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6" name="Google Shape;6746;p23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7" name="Google Shape;6747;p23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8" name="Google Shape;6748;p23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9" name="Google Shape;6749;p23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0" name="Google Shape;6750;p23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1" name="Google Shape;6751;p23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23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23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23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23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23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23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8" name="Google Shape;6758;p23"/>
          <p:cNvGrpSpPr/>
          <p:nvPr/>
        </p:nvGrpSpPr>
        <p:grpSpPr>
          <a:xfrm>
            <a:off x="-108692" y="2185421"/>
            <a:ext cx="538970" cy="475799"/>
            <a:chOff x="3503083" y="4268071"/>
            <a:chExt cx="538970" cy="475799"/>
          </a:xfrm>
        </p:grpSpPr>
        <p:sp>
          <p:nvSpPr>
            <p:cNvPr id="6759" name="Google Shape;6759;p23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60" name="Google Shape;6760;p23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6761" name="Google Shape;6761;p23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2" name="Google Shape;6762;p23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3" name="Google Shape;6763;p23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4" name="Google Shape;6764;p23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5" name="Google Shape;6765;p23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6" name="Google Shape;6766;p23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7" name="Google Shape;6767;p23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8" name="Google Shape;6768;p23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9" name="Google Shape;6769;p23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0" name="Google Shape;6770;p23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1" name="Google Shape;6771;p23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2" name="Google Shape;6772;p23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3" name="Google Shape;6773;p23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4" name="Google Shape;6774;p23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5" name="Google Shape;6775;p23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6" name="Google Shape;6776;p23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7" name="Google Shape;6777;p23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8" name="Google Shape;6778;p23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9" name="Google Shape;6779;p23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0" name="Google Shape;6780;p23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1" name="Google Shape;6781;p23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2" name="Google Shape;6782;p23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3" name="Google Shape;6783;p23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4" name="Google Shape;6784;p23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5" name="Google Shape;6785;p23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6" name="Google Shape;6786;p23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7" name="Google Shape;6787;p23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8" name="Google Shape;6788;p23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9" name="Google Shape;6789;p23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0" name="Google Shape;6790;p23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1" name="Google Shape;6791;p23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2" name="Google Shape;6792;p23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3" name="Google Shape;6793;p23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4" name="Google Shape;6794;p23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5" name="Google Shape;6795;p23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6" name="Google Shape;6796;p23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7" name="Google Shape;6797;p23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8" name="Google Shape;6798;p23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9" name="Google Shape;6799;p23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0" name="Google Shape;6800;p23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1" name="Google Shape;6801;p23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2" name="Google Shape;6802;p23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3" name="Google Shape;6803;p23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4" name="Google Shape;6804;p23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5" name="Google Shape;6805;p23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6" name="Google Shape;6806;p23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7" name="Google Shape;6807;p23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8" name="Google Shape;6808;p23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9" name="Google Shape;6809;p23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0" name="Google Shape;6810;p23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1" name="Google Shape;6811;p23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2" name="Google Shape;6812;p23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3" name="Google Shape;6813;p23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4" name="Google Shape;6814;p23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5" name="Google Shape;6815;p23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6" name="Google Shape;6816;p23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7" name="Google Shape;6817;p23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8" name="Google Shape;6818;p23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9" name="Google Shape;6819;p23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0" name="Google Shape;6820;p23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1" name="Google Shape;6821;p23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2" name="Google Shape;6822;p23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3" name="Google Shape;6823;p23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824" name="Google Shape;6824;p23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23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23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7" name="Google Shape;6827;p23"/>
          <p:cNvGrpSpPr/>
          <p:nvPr/>
        </p:nvGrpSpPr>
        <p:grpSpPr>
          <a:xfrm rot="1318681">
            <a:off x="8207537" y="769983"/>
            <a:ext cx="1538624" cy="1577681"/>
            <a:chOff x="3993975" y="1524025"/>
            <a:chExt cx="781000" cy="800825"/>
          </a:xfrm>
        </p:grpSpPr>
        <p:sp>
          <p:nvSpPr>
            <p:cNvPr id="6828" name="Google Shape;6828;p23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23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23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23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23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23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23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23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23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23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23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23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23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23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23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23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23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23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23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23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23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23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23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23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23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23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23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23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23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23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23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23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23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23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23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23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23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23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23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6867" name="Shape 6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8" name="Google Shape;6868;p24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69" name="Google Shape;6869;p24"/>
          <p:cNvGrpSpPr/>
          <p:nvPr/>
        </p:nvGrpSpPr>
        <p:grpSpPr>
          <a:xfrm rot="-1957372">
            <a:off x="7215600" y="-490314"/>
            <a:ext cx="1804528" cy="2180512"/>
            <a:chOff x="6068875" y="758513"/>
            <a:chExt cx="554100" cy="669550"/>
          </a:xfrm>
        </p:grpSpPr>
        <p:sp>
          <p:nvSpPr>
            <p:cNvPr id="6870" name="Google Shape;6870;p24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4" name="Google Shape;6884;p24"/>
          <p:cNvGrpSpPr/>
          <p:nvPr/>
        </p:nvGrpSpPr>
        <p:grpSpPr>
          <a:xfrm>
            <a:off x="115510" y="1462235"/>
            <a:ext cx="727017" cy="641805"/>
            <a:chOff x="3503083" y="4268071"/>
            <a:chExt cx="538970" cy="475799"/>
          </a:xfrm>
        </p:grpSpPr>
        <p:sp>
          <p:nvSpPr>
            <p:cNvPr id="6885" name="Google Shape;6885;p24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86" name="Google Shape;6886;p24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6887" name="Google Shape;6887;p24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8" name="Google Shape;6888;p24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9" name="Google Shape;6889;p24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0" name="Google Shape;6890;p24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1" name="Google Shape;6891;p24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2" name="Google Shape;6892;p24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3" name="Google Shape;6893;p24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4" name="Google Shape;6894;p24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5" name="Google Shape;6895;p24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6" name="Google Shape;6896;p24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7" name="Google Shape;6897;p24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8" name="Google Shape;6898;p24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9" name="Google Shape;6899;p24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0" name="Google Shape;6900;p24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1" name="Google Shape;6901;p24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2" name="Google Shape;6902;p24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3" name="Google Shape;6903;p24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4" name="Google Shape;6904;p24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5" name="Google Shape;6905;p24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6" name="Google Shape;6906;p24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7" name="Google Shape;6907;p24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8" name="Google Shape;6908;p24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9" name="Google Shape;6909;p24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0" name="Google Shape;6910;p24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1" name="Google Shape;6911;p24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2" name="Google Shape;6912;p24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3" name="Google Shape;6913;p24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4" name="Google Shape;6914;p24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5" name="Google Shape;6915;p24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6" name="Google Shape;6916;p24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7" name="Google Shape;6917;p24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8" name="Google Shape;6918;p24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9" name="Google Shape;6919;p24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0" name="Google Shape;6920;p24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1" name="Google Shape;6921;p24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2" name="Google Shape;6922;p24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3" name="Google Shape;6923;p24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4" name="Google Shape;6924;p24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5" name="Google Shape;6925;p24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6" name="Google Shape;6926;p24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7" name="Google Shape;6927;p24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8" name="Google Shape;6928;p24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9" name="Google Shape;6929;p24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0" name="Google Shape;6930;p24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1" name="Google Shape;6931;p24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2" name="Google Shape;6932;p24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3" name="Google Shape;6933;p24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4" name="Google Shape;6934;p24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5" name="Google Shape;6935;p24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6" name="Google Shape;6936;p24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7" name="Google Shape;6937;p24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8" name="Google Shape;6938;p24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9" name="Google Shape;6939;p24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0" name="Google Shape;6940;p24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1" name="Google Shape;6941;p24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2" name="Google Shape;6942;p24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3" name="Google Shape;6943;p24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4" name="Google Shape;6944;p24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5" name="Google Shape;6945;p24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6" name="Google Shape;6946;p24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7" name="Google Shape;6947;p24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8" name="Google Shape;6948;p24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9" name="Google Shape;6949;p24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50" name="Google Shape;6950;p24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3" name="Google Shape;6953;p24"/>
          <p:cNvGrpSpPr/>
          <p:nvPr/>
        </p:nvGrpSpPr>
        <p:grpSpPr>
          <a:xfrm rot="10800000">
            <a:off x="4223318" y="4119051"/>
            <a:ext cx="994773" cy="970097"/>
            <a:chOff x="225997" y="123301"/>
            <a:chExt cx="631802" cy="616130"/>
          </a:xfrm>
        </p:grpSpPr>
        <p:grpSp>
          <p:nvGrpSpPr>
            <p:cNvPr id="6954" name="Google Shape;6954;p24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6955" name="Google Shape;6955;p24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6" name="Google Shape;6956;p24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7" name="Google Shape;6957;p24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8" name="Google Shape;6958;p24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9" name="Google Shape;6959;p24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0" name="Google Shape;6960;p24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1" name="Google Shape;6961;p24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2" name="Google Shape;6962;p24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3" name="Google Shape;6963;p24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4" name="Google Shape;6964;p24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5" name="Google Shape;6965;p24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6" name="Google Shape;6966;p24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7" name="Google Shape;6967;p24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8" name="Google Shape;6968;p24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9" name="Google Shape;6969;p24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0" name="Google Shape;6970;p24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1" name="Google Shape;6971;p24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2" name="Google Shape;6972;p24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3" name="Google Shape;6973;p24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4" name="Google Shape;6974;p24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5" name="Google Shape;6975;p24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6" name="Google Shape;6976;p24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7" name="Google Shape;6977;p24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8" name="Google Shape;6978;p24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9" name="Google Shape;6979;p24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0" name="Google Shape;6980;p24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1" name="Google Shape;6981;p24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2" name="Google Shape;6982;p24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3" name="Google Shape;6983;p24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4" name="Google Shape;6984;p24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5" name="Google Shape;6985;p24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6" name="Google Shape;6986;p24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7" name="Google Shape;6987;p24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8" name="Google Shape;6988;p24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9" name="Google Shape;6989;p24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0" name="Google Shape;6990;p24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1" name="Google Shape;6991;p24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2" name="Google Shape;6992;p24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3" name="Google Shape;6993;p24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4" name="Google Shape;6994;p24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5" name="Google Shape;6995;p24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6" name="Google Shape;6996;p24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7" name="Google Shape;6997;p24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8" name="Google Shape;6998;p24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99" name="Google Shape;6999;p24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7000" name="Google Shape;7000;p24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1" name="Google Shape;7001;p24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2" name="Google Shape;7002;p24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3" name="Google Shape;7003;p24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4" name="Google Shape;7004;p24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5" name="Google Shape;7005;p24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6" name="Google Shape;7006;p24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7" name="Google Shape;7007;p24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8" name="Google Shape;7008;p24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9" name="Google Shape;7009;p24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0" name="Google Shape;7010;p24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1" name="Google Shape;7011;p24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2" name="Google Shape;7012;p24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3" name="Google Shape;7013;p24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4" name="Google Shape;7014;p24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5" name="Google Shape;7015;p24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6" name="Google Shape;7016;p24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7" name="Google Shape;7017;p24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8" name="Google Shape;7018;p24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9" name="Google Shape;7019;p24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0" name="Google Shape;7020;p24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1" name="Google Shape;7021;p24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2" name="Google Shape;7022;p24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3" name="Google Shape;7023;p24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4" name="Google Shape;7024;p24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5" name="Google Shape;7025;p24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6" name="Google Shape;7026;p24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7" name="Google Shape;7027;p24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8" name="Google Shape;7028;p24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9" name="Google Shape;7029;p24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0" name="Google Shape;7030;p24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1" name="Google Shape;7031;p24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2" name="Google Shape;7032;p24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3" name="Google Shape;7033;p24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4" name="Google Shape;7034;p24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5" name="Google Shape;7035;p24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6" name="Google Shape;7036;p24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7" name="Google Shape;7037;p24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8" name="Google Shape;7038;p24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9" name="Google Shape;7039;p24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0" name="Google Shape;7040;p24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1" name="Google Shape;7041;p24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2" name="Google Shape;7042;p24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3" name="Google Shape;7043;p24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4" name="Google Shape;7044;p24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5" name="Google Shape;7045;p24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6" name="Google Shape;7046;p24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7" name="Google Shape;7047;p24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8" name="Google Shape;7048;p24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9" name="Google Shape;7049;p24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0" name="Google Shape;7050;p24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1" name="Google Shape;7051;p24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2" name="Google Shape;7052;p24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3" name="Google Shape;7053;p24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4" name="Google Shape;7054;p24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5" name="Google Shape;7055;p24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6" name="Google Shape;7056;p24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7" name="Google Shape;7057;p24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8" name="Google Shape;7058;p24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9" name="Google Shape;7059;p24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0" name="Google Shape;7060;p24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1" name="Google Shape;7061;p24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2" name="Google Shape;7062;p24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063" name="Google Shape;7063;p24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4" name="Google Shape;7064;p24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24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6" name="Google Shape;7066;p24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7" name="Google Shape;7067;p24"/>
          <p:cNvSpPr txBox="1"/>
          <p:nvPr>
            <p:ph type="title"/>
          </p:nvPr>
        </p:nvSpPr>
        <p:spPr>
          <a:xfrm>
            <a:off x="970425" y="539400"/>
            <a:ext cx="34347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68" name="Google Shape;7068;p24"/>
          <p:cNvSpPr txBox="1"/>
          <p:nvPr>
            <p:ph idx="1" type="subTitle"/>
          </p:nvPr>
        </p:nvSpPr>
        <p:spPr>
          <a:xfrm>
            <a:off x="970425" y="2539400"/>
            <a:ext cx="34347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69" name="Google Shape;7069;p24"/>
          <p:cNvSpPr txBox="1"/>
          <p:nvPr>
            <p:ph idx="2" type="subTitle"/>
          </p:nvPr>
        </p:nvSpPr>
        <p:spPr>
          <a:xfrm>
            <a:off x="970425" y="2130475"/>
            <a:ext cx="3434700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70" name="Google Shape;7070;p24"/>
          <p:cNvSpPr txBox="1"/>
          <p:nvPr/>
        </p:nvSpPr>
        <p:spPr>
          <a:xfrm>
            <a:off x="970425" y="3410800"/>
            <a:ext cx="365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, infographics and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7071" name="Shape 7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2" name="Google Shape;7072;p25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3" name="Google Shape;7073;p25"/>
          <p:cNvGrpSpPr/>
          <p:nvPr/>
        </p:nvGrpSpPr>
        <p:grpSpPr>
          <a:xfrm rot="-1449974">
            <a:off x="8353059" y="3430878"/>
            <a:ext cx="983763" cy="1095782"/>
            <a:chOff x="1416325" y="1320700"/>
            <a:chExt cx="836250" cy="931400"/>
          </a:xfrm>
        </p:grpSpPr>
        <p:sp>
          <p:nvSpPr>
            <p:cNvPr id="7074" name="Google Shape;7074;p25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9" name="Google Shape;7169;p25"/>
          <p:cNvGrpSpPr/>
          <p:nvPr/>
        </p:nvGrpSpPr>
        <p:grpSpPr>
          <a:xfrm>
            <a:off x="235213" y="4346512"/>
            <a:ext cx="727017" cy="641805"/>
            <a:chOff x="3503083" y="4268071"/>
            <a:chExt cx="538970" cy="475799"/>
          </a:xfrm>
        </p:grpSpPr>
        <p:sp>
          <p:nvSpPr>
            <p:cNvPr id="7170" name="Google Shape;7170;p25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71" name="Google Shape;7171;p25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7172" name="Google Shape;7172;p25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3" name="Google Shape;7173;p25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4" name="Google Shape;7174;p25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5" name="Google Shape;7175;p25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6" name="Google Shape;7176;p25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7" name="Google Shape;7177;p25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8" name="Google Shape;7178;p25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9" name="Google Shape;7179;p25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0" name="Google Shape;7180;p25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1" name="Google Shape;7181;p25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2" name="Google Shape;7182;p25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3" name="Google Shape;7183;p25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4" name="Google Shape;7184;p25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5" name="Google Shape;7185;p25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6" name="Google Shape;7186;p25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7" name="Google Shape;7187;p25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8" name="Google Shape;7188;p25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9" name="Google Shape;7189;p25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0" name="Google Shape;7190;p25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1" name="Google Shape;7191;p25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2" name="Google Shape;7192;p25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3" name="Google Shape;7193;p25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4" name="Google Shape;7194;p25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5" name="Google Shape;7195;p25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6" name="Google Shape;7196;p25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7" name="Google Shape;7197;p25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8" name="Google Shape;7198;p25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9" name="Google Shape;7199;p25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0" name="Google Shape;7200;p25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1" name="Google Shape;7201;p25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2" name="Google Shape;7202;p25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3" name="Google Shape;7203;p25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4" name="Google Shape;7204;p25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5" name="Google Shape;7205;p25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6" name="Google Shape;7206;p25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7" name="Google Shape;7207;p25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8" name="Google Shape;7208;p25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9" name="Google Shape;7209;p25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0" name="Google Shape;7210;p25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1" name="Google Shape;7211;p25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2" name="Google Shape;7212;p25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3" name="Google Shape;7213;p25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4" name="Google Shape;7214;p25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5" name="Google Shape;7215;p25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6" name="Google Shape;7216;p25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7" name="Google Shape;7217;p25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8" name="Google Shape;7218;p25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9" name="Google Shape;7219;p25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0" name="Google Shape;7220;p25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1" name="Google Shape;7221;p25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2" name="Google Shape;7222;p25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3" name="Google Shape;7223;p25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4" name="Google Shape;7224;p25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5" name="Google Shape;7225;p25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6" name="Google Shape;7226;p25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7" name="Google Shape;7227;p25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8" name="Google Shape;7228;p25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9" name="Google Shape;7229;p25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0" name="Google Shape;7230;p25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1" name="Google Shape;7231;p25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2" name="Google Shape;7232;p25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3" name="Google Shape;7233;p25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4" name="Google Shape;7234;p25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235" name="Google Shape;7235;p25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8" name="Google Shape;7238;p25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9" name="Google Shape;7239;p25"/>
          <p:cNvGrpSpPr/>
          <p:nvPr/>
        </p:nvGrpSpPr>
        <p:grpSpPr>
          <a:xfrm rot="1318710">
            <a:off x="-295093" y="194094"/>
            <a:ext cx="1295063" cy="1327937"/>
            <a:chOff x="3993975" y="1524025"/>
            <a:chExt cx="781000" cy="800825"/>
          </a:xfrm>
        </p:grpSpPr>
        <p:sp>
          <p:nvSpPr>
            <p:cNvPr id="7240" name="Google Shape;7240;p25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6" name="Google Shape;7266;p25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7" name="Google Shape;7267;p25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9" name="Google Shape;7279;p25"/>
          <p:cNvGrpSpPr/>
          <p:nvPr/>
        </p:nvGrpSpPr>
        <p:grpSpPr>
          <a:xfrm rot="10800000">
            <a:off x="8090062" y="315943"/>
            <a:ext cx="851985" cy="830851"/>
            <a:chOff x="225997" y="123301"/>
            <a:chExt cx="631802" cy="616130"/>
          </a:xfrm>
        </p:grpSpPr>
        <p:grpSp>
          <p:nvGrpSpPr>
            <p:cNvPr id="7280" name="Google Shape;7280;p25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7281" name="Google Shape;7281;p25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2" name="Google Shape;7282;p25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3" name="Google Shape;7283;p25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4" name="Google Shape;7284;p25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5" name="Google Shape;7285;p25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6" name="Google Shape;7286;p25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7" name="Google Shape;7287;p25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8" name="Google Shape;7288;p25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9" name="Google Shape;7289;p25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0" name="Google Shape;7290;p25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1" name="Google Shape;7291;p25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2" name="Google Shape;7292;p25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3" name="Google Shape;7293;p25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4" name="Google Shape;7294;p25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5" name="Google Shape;7295;p25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6" name="Google Shape;7296;p25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7" name="Google Shape;7297;p25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8" name="Google Shape;7298;p25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9" name="Google Shape;7299;p25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0" name="Google Shape;7300;p25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1" name="Google Shape;7301;p25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2" name="Google Shape;7302;p25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3" name="Google Shape;7303;p25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4" name="Google Shape;7304;p25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5" name="Google Shape;7305;p25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6" name="Google Shape;7306;p25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7" name="Google Shape;7307;p25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8" name="Google Shape;7308;p25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9" name="Google Shape;7309;p25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0" name="Google Shape;7310;p25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1" name="Google Shape;7311;p25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2" name="Google Shape;7312;p25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3" name="Google Shape;7313;p25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4" name="Google Shape;7314;p25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5" name="Google Shape;7315;p25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6" name="Google Shape;7316;p25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7" name="Google Shape;7317;p25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8" name="Google Shape;7318;p25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9" name="Google Shape;7319;p25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0" name="Google Shape;7320;p25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1" name="Google Shape;7321;p25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2" name="Google Shape;7322;p25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3" name="Google Shape;7323;p25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24" name="Google Shape;7324;p25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25" name="Google Shape;7325;p25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7326" name="Google Shape;7326;p25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7" name="Google Shape;7327;p25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8" name="Google Shape;7328;p25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9" name="Google Shape;7329;p25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0" name="Google Shape;7330;p25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1" name="Google Shape;7331;p25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2" name="Google Shape;7332;p25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3" name="Google Shape;7333;p25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4" name="Google Shape;7334;p25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5" name="Google Shape;7335;p25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6" name="Google Shape;7336;p25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7" name="Google Shape;7337;p25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8" name="Google Shape;7338;p25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9" name="Google Shape;7339;p25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0" name="Google Shape;7340;p25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1" name="Google Shape;7341;p25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2" name="Google Shape;7342;p25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3" name="Google Shape;7343;p25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4" name="Google Shape;7344;p25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5" name="Google Shape;7345;p25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6" name="Google Shape;7346;p25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7" name="Google Shape;7347;p25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8" name="Google Shape;7348;p25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9" name="Google Shape;7349;p25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0" name="Google Shape;7350;p25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1" name="Google Shape;7351;p25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2" name="Google Shape;7352;p25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3" name="Google Shape;7353;p25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4" name="Google Shape;7354;p25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5" name="Google Shape;7355;p25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6" name="Google Shape;7356;p25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7" name="Google Shape;7357;p25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8" name="Google Shape;7358;p25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9" name="Google Shape;7359;p25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0" name="Google Shape;7360;p25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1" name="Google Shape;7361;p25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2" name="Google Shape;7362;p25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3" name="Google Shape;7363;p25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4" name="Google Shape;7364;p25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5" name="Google Shape;7365;p25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6" name="Google Shape;7366;p25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7" name="Google Shape;7367;p25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8" name="Google Shape;7368;p25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9" name="Google Shape;7369;p25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0" name="Google Shape;7370;p25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1" name="Google Shape;7371;p25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2" name="Google Shape;7372;p25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3" name="Google Shape;7373;p25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4" name="Google Shape;7374;p25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5" name="Google Shape;7375;p25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6" name="Google Shape;7376;p25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7" name="Google Shape;7377;p25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8" name="Google Shape;7378;p25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9" name="Google Shape;7379;p25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0" name="Google Shape;7380;p25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1" name="Google Shape;7381;p25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2" name="Google Shape;7382;p25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3" name="Google Shape;7383;p25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4" name="Google Shape;7384;p25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5" name="Google Shape;7385;p25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6" name="Google Shape;7386;p25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7" name="Google Shape;7387;p25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8" name="Google Shape;7388;p25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89" name="Google Shape;7389;p25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25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25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7392" name="Shape 7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" name="Google Shape;7393;p26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4" name="Google Shape;7394;p26"/>
          <p:cNvSpPr/>
          <p:nvPr/>
        </p:nvSpPr>
        <p:spPr>
          <a:xfrm>
            <a:off x="1559700" y="922175"/>
            <a:ext cx="6024600" cy="2882100"/>
          </a:xfrm>
          <a:prstGeom prst="roundRect">
            <a:avLst>
              <a:gd fmla="val 5945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5" name="Google Shape;7395;p26"/>
          <p:cNvSpPr/>
          <p:nvPr/>
        </p:nvSpPr>
        <p:spPr>
          <a:xfrm>
            <a:off x="-40800" y="4433175"/>
            <a:ext cx="9228600" cy="75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6" name="Google Shape;7396;p26"/>
          <p:cNvGrpSpPr/>
          <p:nvPr/>
        </p:nvGrpSpPr>
        <p:grpSpPr>
          <a:xfrm rot="-1494312">
            <a:off x="7618798" y="178631"/>
            <a:ext cx="660557" cy="860538"/>
            <a:chOff x="1648300" y="568850"/>
            <a:chExt cx="505125" cy="658050"/>
          </a:xfrm>
        </p:grpSpPr>
        <p:sp>
          <p:nvSpPr>
            <p:cNvPr id="7397" name="Google Shape;7397;p26"/>
            <p:cNvSpPr/>
            <p:nvPr/>
          </p:nvSpPr>
          <p:spPr>
            <a:xfrm>
              <a:off x="1819550" y="1144475"/>
              <a:ext cx="156775" cy="82425"/>
            </a:xfrm>
            <a:custGeom>
              <a:rect b="b" l="l" r="r" t="t"/>
              <a:pathLst>
                <a:path extrusionOk="0" h="3297" w="6271">
                  <a:moveTo>
                    <a:pt x="0" y="1"/>
                  </a:moveTo>
                  <a:lnTo>
                    <a:pt x="768" y="2650"/>
                  </a:lnTo>
                  <a:cubicBezTo>
                    <a:pt x="894" y="3089"/>
                    <a:pt x="2018" y="3296"/>
                    <a:pt x="3141" y="3296"/>
                  </a:cubicBezTo>
                  <a:cubicBezTo>
                    <a:pt x="4264" y="3296"/>
                    <a:pt x="5384" y="3089"/>
                    <a:pt x="5502" y="269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704725" y="757725"/>
              <a:ext cx="396600" cy="243750"/>
            </a:xfrm>
            <a:custGeom>
              <a:rect b="b" l="l" r="r" t="t"/>
              <a:pathLst>
                <a:path extrusionOk="0" h="9750" w="15864">
                  <a:moveTo>
                    <a:pt x="15252" y="0"/>
                  </a:moveTo>
                  <a:lnTo>
                    <a:pt x="314" y="314"/>
                  </a:lnTo>
                  <a:lnTo>
                    <a:pt x="1" y="5956"/>
                  </a:lnTo>
                  <a:lnTo>
                    <a:pt x="3324" y="9750"/>
                  </a:lnTo>
                  <a:lnTo>
                    <a:pt x="13073" y="9750"/>
                  </a:lnTo>
                  <a:lnTo>
                    <a:pt x="15863" y="511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774475" y="976375"/>
              <a:ext cx="264150" cy="25100"/>
            </a:xfrm>
            <a:custGeom>
              <a:rect b="b" l="l" r="r" t="t"/>
              <a:pathLst>
                <a:path extrusionOk="0" h="1004" w="10566">
                  <a:moveTo>
                    <a:pt x="1" y="0"/>
                  </a:moveTo>
                  <a:lnTo>
                    <a:pt x="1" y="1004"/>
                  </a:lnTo>
                  <a:lnTo>
                    <a:pt x="10565" y="1004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678075" y="568850"/>
              <a:ext cx="458500" cy="235925"/>
            </a:xfrm>
            <a:custGeom>
              <a:rect b="b" l="l" r="r" t="t"/>
              <a:pathLst>
                <a:path extrusionOk="0" h="9437" w="18340">
                  <a:moveTo>
                    <a:pt x="8261" y="0"/>
                  </a:moveTo>
                  <a:cubicBezTo>
                    <a:pt x="220" y="0"/>
                    <a:pt x="1" y="9436"/>
                    <a:pt x="1" y="9436"/>
                  </a:cubicBezTo>
                  <a:lnTo>
                    <a:pt x="17650" y="9436"/>
                  </a:lnTo>
                  <a:cubicBezTo>
                    <a:pt x="17650" y="9436"/>
                    <a:pt x="18340" y="0"/>
                    <a:pt x="8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932000" y="693050"/>
              <a:ext cx="195950" cy="490250"/>
            </a:xfrm>
            <a:custGeom>
              <a:rect b="b" l="l" r="r" t="t"/>
              <a:pathLst>
                <a:path extrusionOk="0" h="19610" w="7838">
                  <a:moveTo>
                    <a:pt x="5832" y="1"/>
                  </a:moveTo>
                  <a:lnTo>
                    <a:pt x="5832" y="8324"/>
                  </a:lnTo>
                  <a:lnTo>
                    <a:pt x="2901" y="10487"/>
                  </a:lnTo>
                  <a:lnTo>
                    <a:pt x="1" y="19609"/>
                  </a:lnTo>
                  <a:lnTo>
                    <a:pt x="2227" y="19609"/>
                  </a:lnTo>
                  <a:cubicBezTo>
                    <a:pt x="2587" y="19609"/>
                    <a:pt x="2916" y="19343"/>
                    <a:pt x="2979" y="18982"/>
                  </a:cubicBezTo>
                  <a:cubicBezTo>
                    <a:pt x="4390" y="12148"/>
                    <a:pt x="7728" y="7462"/>
                    <a:pt x="7728" y="7462"/>
                  </a:cubicBezTo>
                  <a:cubicBezTo>
                    <a:pt x="7838" y="2587"/>
                    <a:pt x="5832" y="1"/>
                    <a:pt x="5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672200" y="694625"/>
              <a:ext cx="195950" cy="488675"/>
            </a:xfrm>
            <a:custGeom>
              <a:rect b="b" l="l" r="r" t="t"/>
              <a:pathLst>
                <a:path extrusionOk="0" h="19547" w="7838">
                  <a:moveTo>
                    <a:pt x="2007" y="1"/>
                  </a:moveTo>
                  <a:cubicBezTo>
                    <a:pt x="2007" y="1"/>
                    <a:pt x="1" y="2571"/>
                    <a:pt x="126" y="7430"/>
                  </a:cubicBezTo>
                  <a:cubicBezTo>
                    <a:pt x="126" y="7430"/>
                    <a:pt x="3480" y="12133"/>
                    <a:pt x="4860" y="18967"/>
                  </a:cubicBezTo>
                  <a:cubicBezTo>
                    <a:pt x="4938" y="19296"/>
                    <a:pt x="5220" y="19546"/>
                    <a:pt x="5565" y="19546"/>
                  </a:cubicBezTo>
                  <a:lnTo>
                    <a:pt x="7838" y="19546"/>
                  </a:lnTo>
                  <a:lnTo>
                    <a:pt x="5173" y="10424"/>
                  </a:lnTo>
                  <a:lnTo>
                    <a:pt x="2007" y="8277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648300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925" y="0"/>
                  </a:moveTo>
                  <a:cubicBezTo>
                    <a:pt x="408" y="0"/>
                    <a:pt x="1" y="126"/>
                    <a:pt x="220" y="1975"/>
                  </a:cubicBezTo>
                  <a:cubicBezTo>
                    <a:pt x="455" y="3825"/>
                    <a:pt x="1066" y="5314"/>
                    <a:pt x="1584" y="5314"/>
                  </a:cubicBezTo>
                  <a:cubicBezTo>
                    <a:pt x="2117" y="5314"/>
                    <a:pt x="2352" y="3825"/>
                    <a:pt x="2117" y="1975"/>
                  </a:cubicBezTo>
                  <a:cubicBezTo>
                    <a:pt x="1882" y="126"/>
                    <a:pt x="1443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4" name="Google Shape;7404;p26"/>
            <p:cNvSpPr/>
            <p:nvPr/>
          </p:nvSpPr>
          <p:spPr>
            <a:xfrm>
              <a:off x="1675350" y="788675"/>
              <a:ext cx="33325" cy="119925"/>
            </a:xfrm>
            <a:custGeom>
              <a:rect b="b" l="l" r="r" t="t"/>
              <a:pathLst>
                <a:path extrusionOk="0" h="4797" w="1333">
                  <a:moveTo>
                    <a:pt x="564" y="0"/>
                  </a:moveTo>
                  <a:cubicBezTo>
                    <a:pt x="784" y="1160"/>
                    <a:pt x="658" y="2085"/>
                    <a:pt x="0" y="2383"/>
                  </a:cubicBezTo>
                  <a:cubicBezTo>
                    <a:pt x="690" y="2790"/>
                    <a:pt x="831" y="4797"/>
                    <a:pt x="831" y="4797"/>
                  </a:cubicBezTo>
                  <a:cubicBezTo>
                    <a:pt x="1332" y="1788"/>
                    <a:pt x="565" y="1"/>
                    <a:pt x="56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5" name="Google Shape;7405;p26"/>
            <p:cNvSpPr/>
            <p:nvPr/>
          </p:nvSpPr>
          <p:spPr>
            <a:xfrm>
              <a:off x="2094625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1411" y="0"/>
                  </a:moveTo>
                  <a:cubicBezTo>
                    <a:pt x="894" y="0"/>
                    <a:pt x="455" y="126"/>
                    <a:pt x="220" y="1975"/>
                  </a:cubicBezTo>
                  <a:cubicBezTo>
                    <a:pt x="1" y="3825"/>
                    <a:pt x="236" y="5314"/>
                    <a:pt x="753" y="5314"/>
                  </a:cubicBezTo>
                  <a:cubicBezTo>
                    <a:pt x="1270" y="5314"/>
                    <a:pt x="1882" y="3825"/>
                    <a:pt x="2117" y="1975"/>
                  </a:cubicBezTo>
                  <a:cubicBezTo>
                    <a:pt x="2352" y="126"/>
                    <a:pt x="1944" y="0"/>
                    <a:pt x="1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2098150" y="788675"/>
              <a:ext cx="25500" cy="119925"/>
            </a:xfrm>
            <a:custGeom>
              <a:rect b="b" l="l" r="r" t="t"/>
              <a:pathLst>
                <a:path extrusionOk="0" h="4797" w="1020">
                  <a:moveTo>
                    <a:pt x="596" y="0"/>
                  </a:moveTo>
                  <a:cubicBezTo>
                    <a:pt x="596" y="1"/>
                    <a:pt x="1" y="1788"/>
                    <a:pt x="393" y="4797"/>
                  </a:cubicBezTo>
                  <a:cubicBezTo>
                    <a:pt x="393" y="4797"/>
                    <a:pt x="487" y="2790"/>
                    <a:pt x="1020" y="2383"/>
                  </a:cubicBezTo>
                  <a:cubicBezTo>
                    <a:pt x="518" y="2085"/>
                    <a:pt x="424" y="1160"/>
                    <a:pt x="59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1700800" y="575800"/>
              <a:ext cx="397775" cy="607500"/>
            </a:xfrm>
            <a:custGeom>
              <a:rect b="b" l="l" r="r" t="t"/>
              <a:pathLst>
                <a:path extrusionOk="0" h="24300" w="15911">
                  <a:moveTo>
                    <a:pt x="7757" y="0"/>
                  </a:moveTo>
                  <a:cubicBezTo>
                    <a:pt x="7644" y="0"/>
                    <a:pt x="7529" y="2"/>
                    <a:pt x="7415" y="4"/>
                  </a:cubicBezTo>
                  <a:cubicBezTo>
                    <a:pt x="3543" y="114"/>
                    <a:pt x="1" y="2340"/>
                    <a:pt x="1" y="7371"/>
                  </a:cubicBezTo>
                  <a:lnTo>
                    <a:pt x="1" y="13327"/>
                  </a:lnTo>
                  <a:cubicBezTo>
                    <a:pt x="1380" y="14597"/>
                    <a:pt x="2948" y="16838"/>
                    <a:pt x="4233" y="19566"/>
                  </a:cubicBezTo>
                  <a:cubicBezTo>
                    <a:pt x="5017" y="21227"/>
                    <a:pt x="5597" y="22857"/>
                    <a:pt x="5957" y="24299"/>
                  </a:cubicBezTo>
                  <a:lnTo>
                    <a:pt x="6663" y="24299"/>
                  </a:lnTo>
                  <a:lnTo>
                    <a:pt x="3951" y="15114"/>
                  </a:lnTo>
                  <a:lnTo>
                    <a:pt x="706" y="12967"/>
                  </a:lnTo>
                  <a:lnTo>
                    <a:pt x="706" y="9048"/>
                  </a:lnTo>
                  <a:lnTo>
                    <a:pt x="15236" y="9048"/>
                  </a:lnTo>
                  <a:lnTo>
                    <a:pt x="15236" y="12936"/>
                  </a:lnTo>
                  <a:lnTo>
                    <a:pt x="12243" y="15114"/>
                  </a:lnTo>
                  <a:lnTo>
                    <a:pt x="9280" y="24299"/>
                  </a:lnTo>
                  <a:lnTo>
                    <a:pt x="10095" y="24299"/>
                  </a:lnTo>
                  <a:cubicBezTo>
                    <a:pt x="10456" y="22857"/>
                    <a:pt x="11036" y="21227"/>
                    <a:pt x="11819" y="19566"/>
                  </a:cubicBezTo>
                  <a:cubicBezTo>
                    <a:pt x="13058" y="16948"/>
                    <a:pt x="14562" y="14769"/>
                    <a:pt x="15910" y="13484"/>
                  </a:cubicBezTo>
                  <a:lnTo>
                    <a:pt x="15910" y="7371"/>
                  </a:lnTo>
                  <a:cubicBezTo>
                    <a:pt x="15910" y="2084"/>
                    <a:pt x="12157" y="0"/>
                    <a:pt x="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1874025" y="576800"/>
              <a:ext cx="198675" cy="96025"/>
            </a:xfrm>
            <a:custGeom>
              <a:rect b="b" l="l" r="r" t="t"/>
              <a:pathLst>
                <a:path extrusionOk="0" h="3841" w="7947">
                  <a:moveTo>
                    <a:pt x="1820" y="1"/>
                  </a:moveTo>
                  <a:cubicBezTo>
                    <a:pt x="1005" y="1"/>
                    <a:pt x="420" y="202"/>
                    <a:pt x="282" y="560"/>
                  </a:cubicBezTo>
                  <a:cubicBezTo>
                    <a:pt x="0" y="1265"/>
                    <a:pt x="1489" y="2284"/>
                    <a:pt x="3527" y="3083"/>
                  </a:cubicBezTo>
                  <a:cubicBezTo>
                    <a:pt x="4765" y="3556"/>
                    <a:pt x="5918" y="3841"/>
                    <a:pt x="6700" y="3841"/>
                  </a:cubicBezTo>
                  <a:cubicBezTo>
                    <a:pt x="7215" y="3841"/>
                    <a:pt x="7568" y="3718"/>
                    <a:pt x="7680" y="3444"/>
                  </a:cubicBezTo>
                  <a:cubicBezTo>
                    <a:pt x="7947" y="2739"/>
                    <a:pt x="6552" y="1344"/>
                    <a:pt x="4514" y="560"/>
                  </a:cubicBezTo>
                  <a:cubicBezTo>
                    <a:pt x="3533" y="175"/>
                    <a:pt x="2577" y="1"/>
                    <a:pt x="18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1699625" y="662500"/>
              <a:ext cx="399725" cy="520800"/>
            </a:xfrm>
            <a:custGeom>
              <a:rect b="b" l="l" r="r" t="t"/>
              <a:pathLst>
                <a:path extrusionOk="0" h="20832" w="15989">
                  <a:moveTo>
                    <a:pt x="1020" y="0"/>
                  </a:moveTo>
                  <a:cubicBezTo>
                    <a:pt x="377" y="1050"/>
                    <a:pt x="1" y="2383"/>
                    <a:pt x="1" y="3997"/>
                  </a:cubicBezTo>
                  <a:lnTo>
                    <a:pt x="1" y="9938"/>
                  </a:lnTo>
                  <a:cubicBezTo>
                    <a:pt x="1396" y="11192"/>
                    <a:pt x="2963" y="13418"/>
                    <a:pt x="4264" y="16129"/>
                  </a:cubicBezTo>
                  <a:cubicBezTo>
                    <a:pt x="5064" y="17775"/>
                    <a:pt x="5644" y="19405"/>
                    <a:pt x="5989" y="20831"/>
                  </a:cubicBezTo>
                  <a:lnTo>
                    <a:pt x="6710" y="20831"/>
                  </a:lnTo>
                  <a:lnTo>
                    <a:pt x="3967" y="11709"/>
                  </a:lnTo>
                  <a:lnTo>
                    <a:pt x="722" y="9562"/>
                  </a:lnTo>
                  <a:lnTo>
                    <a:pt x="722" y="5690"/>
                  </a:lnTo>
                  <a:lnTo>
                    <a:pt x="15330" y="5690"/>
                  </a:lnTo>
                  <a:lnTo>
                    <a:pt x="15330" y="9546"/>
                  </a:lnTo>
                  <a:lnTo>
                    <a:pt x="12305" y="11709"/>
                  </a:lnTo>
                  <a:lnTo>
                    <a:pt x="9343" y="20831"/>
                  </a:lnTo>
                  <a:lnTo>
                    <a:pt x="10158" y="20831"/>
                  </a:lnTo>
                  <a:cubicBezTo>
                    <a:pt x="10518" y="19405"/>
                    <a:pt x="11098" y="17775"/>
                    <a:pt x="11882" y="16129"/>
                  </a:cubicBezTo>
                  <a:cubicBezTo>
                    <a:pt x="13136" y="13527"/>
                    <a:pt x="14641" y="11364"/>
                    <a:pt x="15989" y="10079"/>
                  </a:cubicBezTo>
                  <a:lnTo>
                    <a:pt x="15989" y="4609"/>
                  </a:lnTo>
                  <a:cubicBezTo>
                    <a:pt x="15132" y="4917"/>
                    <a:pt x="14109" y="5073"/>
                    <a:pt x="12980" y="5073"/>
                  </a:cubicBezTo>
                  <a:cubicBezTo>
                    <a:pt x="11012" y="5073"/>
                    <a:pt x="8725" y="4597"/>
                    <a:pt x="6443" y="3621"/>
                  </a:cubicBezTo>
                  <a:cubicBezTo>
                    <a:pt x="4217" y="2665"/>
                    <a:pt x="2352" y="1380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1709825" y="633450"/>
              <a:ext cx="97200" cy="122975"/>
            </a:xfrm>
            <a:custGeom>
              <a:rect b="b" l="l" r="r" t="t"/>
              <a:pathLst>
                <a:path extrusionOk="0" h="4919" w="3888">
                  <a:moveTo>
                    <a:pt x="2224" y="0"/>
                  </a:moveTo>
                  <a:cubicBezTo>
                    <a:pt x="1697" y="0"/>
                    <a:pt x="30" y="1730"/>
                    <a:pt x="0" y="3670"/>
                  </a:cubicBezTo>
                  <a:cubicBezTo>
                    <a:pt x="0" y="4198"/>
                    <a:pt x="2500" y="4919"/>
                    <a:pt x="3090" y="4919"/>
                  </a:cubicBezTo>
                  <a:cubicBezTo>
                    <a:pt x="3130" y="4919"/>
                    <a:pt x="3161" y="4915"/>
                    <a:pt x="3182" y="4908"/>
                  </a:cubicBezTo>
                  <a:cubicBezTo>
                    <a:pt x="3888" y="4689"/>
                    <a:pt x="2555" y="143"/>
                    <a:pt x="2305" y="18"/>
                  </a:cubicBezTo>
                  <a:cubicBezTo>
                    <a:pt x="2282" y="6"/>
                    <a:pt x="2255" y="0"/>
                    <a:pt x="22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1711025" y="626825"/>
              <a:ext cx="97175" cy="123325"/>
            </a:xfrm>
            <a:custGeom>
              <a:rect b="b" l="l" r="r" t="t"/>
              <a:pathLst>
                <a:path extrusionOk="0" h="4933" w="3887">
                  <a:moveTo>
                    <a:pt x="2229" y="1"/>
                  </a:moveTo>
                  <a:cubicBezTo>
                    <a:pt x="1709" y="1"/>
                    <a:pt x="30" y="1737"/>
                    <a:pt x="15" y="3684"/>
                  </a:cubicBezTo>
                  <a:cubicBezTo>
                    <a:pt x="0" y="4199"/>
                    <a:pt x="2505" y="4933"/>
                    <a:pt x="3091" y="4933"/>
                  </a:cubicBezTo>
                  <a:cubicBezTo>
                    <a:pt x="3130" y="4933"/>
                    <a:pt x="3161" y="4930"/>
                    <a:pt x="3181" y="4923"/>
                  </a:cubicBezTo>
                  <a:cubicBezTo>
                    <a:pt x="3887" y="4688"/>
                    <a:pt x="2554" y="142"/>
                    <a:pt x="2304" y="17"/>
                  </a:cubicBezTo>
                  <a:cubicBezTo>
                    <a:pt x="2283" y="6"/>
                    <a:pt x="2258" y="1"/>
                    <a:pt x="222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1824650" y="1166425"/>
              <a:ext cx="147750" cy="31775"/>
            </a:xfrm>
            <a:custGeom>
              <a:rect b="b" l="l" r="r" t="t"/>
              <a:pathLst>
                <a:path extrusionOk="0" h="1271" w="5910">
                  <a:moveTo>
                    <a:pt x="0" y="0"/>
                  </a:moveTo>
                  <a:lnTo>
                    <a:pt x="721" y="1066"/>
                  </a:lnTo>
                  <a:cubicBezTo>
                    <a:pt x="799" y="1192"/>
                    <a:pt x="1066" y="1270"/>
                    <a:pt x="1364" y="1270"/>
                  </a:cubicBezTo>
                  <a:lnTo>
                    <a:pt x="4577" y="1270"/>
                  </a:lnTo>
                  <a:cubicBezTo>
                    <a:pt x="4859" y="1270"/>
                    <a:pt x="5110" y="1192"/>
                    <a:pt x="5173" y="1082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26"/>
            <p:cNvSpPr/>
            <p:nvPr/>
          </p:nvSpPr>
          <p:spPr>
            <a:xfrm>
              <a:off x="1709825" y="795725"/>
              <a:ext cx="375425" cy="19625"/>
            </a:xfrm>
            <a:custGeom>
              <a:rect b="b" l="l" r="r" t="t"/>
              <a:pathLst>
                <a:path extrusionOk="0" h="785" w="15017">
                  <a:moveTo>
                    <a:pt x="377" y="1"/>
                  </a:moveTo>
                  <a:cubicBezTo>
                    <a:pt x="173" y="1"/>
                    <a:pt x="0" y="173"/>
                    <a:pt x="0" y="377"/>
                  </a:cubicBezTo>
                  <a:cubicBezTo>
                    <a:pt x="0" y="596"/>
                    <a:pt x="189" y="784"/>
                    <a:pt x="408" y="784"/>
                  </a:cubicBezTo>
                  <a:lnTo>
                    <a:pt x="14609" y="784"/>
                  </a:lnTo>
                  <a:cubicBezTo>
                    <a:pt x="14844" y="784"/>
                    <a:pt x="15016" y="596"/>
                    <a:pt x="15016" y="377"/>
                  </a:cubicBezTo>
                  <a:cubicBezTo>
                    <a:pt x="15016" y="173"/>
                    <a:pt x="14844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26"/>
            <p:cNvSpPr/>
            <p:nvPr/>
          </p:nvSpPr>
          <p:spPr>
            <a:xfrm>
              <a:off x="1899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145" y="1"/>
                  </a:moveTo>
                  <a:cubicBezTo>
                    <a:pt x="89" y="1"/>
                    <a:pt x="46" y="104"/>
                    <a:pt x="16" y="222"/>
                  </a:cubicBezTo>
                  <a:cubicBezTo>
                    <a:pt x="1" y="347"/>
                    <a:pt x="32" y="457"/>
                    <a:pt x="95" y="457"/>
                  </a:cubicBezTo>
                  <a:lnTo>
                    <a:pt x="3700" y="958"/>
                  </a:lnTo>
                  <a:cubicBezTo>
                    <a:pt x="3747" y="958"/>
                    <a:pt x="3809" y="864"/>
                    <a:pt x="3825" y="739"/>
                  </a:cubicBezTo>
                  <a:cubicBezTo>
                    <a:pt x="3841" y="614"/>
                    <a:pt x="3809" y="504"/>
                    <a:pt x="3762" y="488"/>
                  </a:cubicBezTo>
                  <a:lnTo>
                    <a:pt x="157" y="2"/>
                  </a:ln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1803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3696" y="1"/>
                  </a:moveTo>
                  <a:cubicBezTo>
                    <a:pt x="3692" y="1"/>
                    <a:pt x="3688" y="1"/>
                    <a:pt x="3684" y="2"/>
                  </a:cubicBezTo>
                  <a:lnTo>
                    <a:pt x="94" y="488"/>
                  </a:lnTo>
                  <a:cubicBezTo>
                    <a:pt x="32" y="504"/>
                    <a:pt x="0" y="614"/>
                    <a:pt x="16" y="739"/>
                  </a:cubicBezTo>
                  <a:cubicBezTo>
                    <a:pt x="32" y="864"/>
                    <a:pt x="94" y="958"/>
                    <a:pt x="141" y="958"/>
                  </a:cubicBezTo>
                  <a:lnTo>
                    <a:pt x="3762" y="457"/>
                  </a:lnTo>
                  <a:cubicBezTo>
                    <a:pt x="3809" y="457"/>
                    <a:pt x="3841" y="347"/>
                    <a:pt x="3825" y="222"/>
                  </a:cubicBezTo>
                  <a:cubicBezTo>
                    <a:pt x="3810" y="104"/>
                    <a:pt x="3754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1921025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753" y="1"/>
                  </a:moveTo>
                  <a:cubicBezTo>
                    <a:pt x="628" y="1"/>
                    <a:pt x="518" y="111"/>
                    <a:pt x="518" y="236"/>
                  </a:cubicBezTo>
                  <a:lnTo>
                    <a:pt x="1" y="8872"/>
                  </a:lnTo>
                  <a:cubicBezTo>
                    <a:pt x="1" y="8998"/>
                    <a:pt x="95" y="9092"/>
                    <a:pt x="220" y="9092"/>
                  </a:cubicBezTo>
                  <a:cubicBezTo>
                    <a:pt x="346" y="9092"/>
                    <a:pt x="471" y="8982"/>
                    <a:pt x="471" y="8857"/>
                  </a:cubicBezTo>
                  <a:lnTo>
                    <a:pt x="973" y="252"/>
                  </a:lnTo>
                  <a:cubicBezTo>
                    <a:pt x="988" y="111"/>
                    <a:pt x="894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1855200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236" y="1"/>
                  </a:moveTo>
                  <a:cubicBezTo>
                    <a:pt x="95" y="1"/>
                    <a:pt x="1" y="111"/>
                    <a:pt x="1" y="252"/>
                  </a:cubicBezTo>
                  <a:lnTo>
                    <a:pt x="518" y="8857"/>
                  </a:lnTo>
                  <a:cubicBezTo>
                    <a:pt x="518" y="8982"/>
                    <a:pt x="643" y="9092"/>
                    <a:pt x="769" y="9092"/>
                  </a:cubicBezTo>
                  <a:cubicBezTo>
                    <a:pt x="894" y="9092"/>
                    <a:pt x="988" y="8998"/>
                    <a:pt x="988" y="8872"/>
                  </a:cubicBezTo>
                  <a:lnTo>
                    <a:pt x="471" y="236"/>
                  </a:lnTo>
                  <a:cubicBezTo>
                    <a:pt x="471" y="111"/>
                    <a:pt x="361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1891650" y="895650"/>
              <a:ext cx="11775" cy="50575"/>
            </a:xfrm>
            <a:custGeom>
              <a:rect b="b" l="l" r="r" t="t"/>
              <a:pathLst>
                <a:path extrusionOk="0" h="2023" w="471">
                  <a:moveTo>
                    <a:pt x="251" y="1"/>
                  </a:moveTo>
                  <a:cubicBezTo>
                    <a:pt x="110" y="1"/>
                    <a:pt x="0" y="32"/>
                    <a:pt x="0" y="63"/>
                  </a:cubicBezTo>
                  <a:lnTo>
                    <a:pt x="0" y="1960"/>
                  </a:lnTo>
                  <a:cubicBezTo>
                    <a:pt x="0" y="1991"/>
                    <a:pt x="110" y="2023"/>
                    <a:pt x="251" y="2023"/>
                  </a:cubicBezTo>
                  <a:cubicBezTo>
                    <a:pt x="377" y="2023"/>
                    <a:pt x="471" y="1991"/>
                    <a:pt x="471" y="1960"/>
                  </a:cubicBezTo>
                  <a:lnTo>
                    <a:pt x="471" y="48"/>
                  </a:lnTo>
                  <a:cubicBezTo>
                    <a:pt x="471" y="32"/>
                    <a:pt x="37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1831300" y="1075125"/>
              <a:ext cx="132875" cy="11375"/>
            </a:xfrm>
            <a:custGeom>
              <a:rect b="b" l="l" r="r" t="t"/>
              <a:pathLst>
                <a:path extrusionOk="0" h="455" w="5315">
                  <a:moveTo>
                    <a:pt x="126" y="0"/>
                  </a:moveTo>
                  <a:cubicBezTo>
                    <a:pt x="48" y="0"/>
                    <a:pt x="1" y="94"/>
                    <a:pt x="1" y="220"/>
                  </a:cubicBezTo>
                  <a:cubicBezTo>
                    <a:pt x="1" y="345"/>
                    <a:pt x="63" y="455"/>
                    <a:pt x="142" y="455"/>
                  </a:cubicBezTo>
                  <a:lnTo>
                    <a:pt x="5173" y="455"/>
                  </a:lnTo>
                  <a:cubicBezTo>
                    <a:pt x="5251" y="455"/>
                    <a:pt x="5314" y="345"/>
                    <a:pt x="5314" y="220"/>
                  </a:cubicBezTo>
                  <a:cubicBezTo>
                    <a:pt x="5314" y="94"/>
                    <a:pt x="5251" y="0"/>
                    <a:pt x="5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1813675" y="1013200"/>
              <a:ext cx="167725" cy="11800"/>
            </a:xfrm>
            <a:custGeom>
              <a:rect b="b" l="l" r="r" t="t"/>
              <a:pathLst>
                <a:path extrusionOk="0" h="472" w="6709">
                  <a:moveTo>
                    <a:pt x="173" y="1"/>
                  </a:moveTo>
                  <a:cubicBezTo>
                    <a:pt x="79" y="1"/>
                    <a:pt x="0" y="111"/>
                    <a:pt x="0" y="236"/>
                  </a:cubicBezTo>
                  <a:cubicBezTo>
                    <a:pt x="0" y="361"/>
                    <a:pt x="79" y="471"/>
                    <a:pt x="188" y="471"/>
                  </a:cubicBezTo>
                  <a:lnTo>
                    <a:pt x="6536" y="471"/>
                  </a:lnTo>
                  <a:cubicBezTo>
                    <a:pt x="6630" y="471"/>
                    <a:pt x="6709" y="361"/>
                    <a:pt x="6709" y="236"/>
                  </a:cubicBezTo>
                  <a:cubicBezTo>
                    <a:pt x="6709" y="111"/>
                    <a:pt x="6630" y="1"/>
                    <a:pt x="6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1722375" y="892525"/>
              <a:ext cx="350325" cy="11775"/>
            </a:xfrm>
            <a:custGeom>
              <a:rect b="b" l="l" r="r" t="t"/>
              <a:pathLst>
                <a:path extrusionOk="0" h="471" w="14013">
                  <a:moveTo>
                    <a:pt x="345" y="0"/>
                  </a:moveTo>
                  <a:cubicBezTo>
                    <a:pt x="157" y="0"/>
                    <a:pt x="0" y="94"/>
                    <a:pt x="0" y="220"/>
                  </a:cubicBezTo>
                  <a:cubicBezTo>
                    <a:pt x="0" y="361"/>
                    <a:pt x="172" y="470"/>
                    <a:pt x="376" y="470"/>
                  </a:cubicBezTo>
                  <a:lnTo>
                    <a:pt x="13652" y="470"/>
                  </a:lnTo>
                  <a:cubicBezTo>
                    <a:pt x="13856" y="470"/>
                    <a:pt x="14013" y="361"/>
                    <a:pt x="14013" y="220"/>
                  </a:cubicBezTo>
                  <a:cubicBezTo>
                    <a:pt x="14013" y="94"/>
                    <a:pt x="13856" y="0"/>
                    <a:pt x="1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1859525" y="1166425"/>
              <a:ext cx="76025" cy="19625"/>
            </a:xfrm>
            <a:custGeom>
              <a:rect b="b" l="l" r="r" t="t"/>
              <a:pathLst>
                <a:path extrusionOk="0" h="785" w="3041">
                  <a:moveTo>
                    <a:pt x="78" y="0"/>
                  </a:moveTo>
                  <a:cubicBezTo>
                    <a:pt x="31" y="0"/>
                    <a:pt x="0" y="173"/>
                    <a:pt x="0" y="377"/>
                  </a:cubicBezTo>
                  <a:cubicBezTo>
                    <a:pt x="0" y="596"/>
                    <a:pt x="31" y="784"/>
                    <a:pt x="78" y="784"/>
                  </a:cubicBezTo>
                  <a:lnTo>
                    <a:pt x="2963" y="784"/>
                  </a:lnTo>
                  <a:cubicBezTo>
                    <a:pt x="3010" y="784"/>
                    <a:pt x="3041" y="596"/>
                    <a:pt x="3041" y="377"/>
                  </a:cubicBezTo>
                  <a:cubicBezTo>
                    <a:pt x="3041" y="173"/>
                    <a:pt x="3010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2066800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408" y="0"/>
                  </a:moveTo>
                  <a:cubicBezTo>
                    <a:pt x="173" y="0"/>
                    <a:pt x="1" y="141"/>
                    <a:pt x="1" y="314"/>
                  </a:cubicBezTo>
                  <a:lnTo>
                    <a:pt x="1" y="4138"/>
                  </a:lnTo>
                  <a:cubicBezTo>
                    <a:pt x="1" y="4311"/>
                    <a:pt x="173" y="4452"/>
                    <a:pt x="408" y="4452"/>
                  </a:cubicBezTo>
                  <a:cubicBezTo>
                    <a:pt x="612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612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1921825" y="944625"/>
              <a:ext cx="84650" cy="241425"/>
            </a:xfrm>
            <a:custGeom>
              <a:rect b="b" l="l" r="r" t="t"/>
              <a:pathLst>
                <a:path extrusionOk="0" h="9657" w="3386">
                  <a:moveTo>
                    <a:pt x="3010" y="1"/>
                  </a:moveTo>
                  <a:cubicBezTo>
                    <a:pt x="2790" y="1"/>
                    <a:pt x="2618" y="142"/>
                    <a:pt x="2618" y="314"/>
                  </a:cubicBezTo>
                  <a:lnTo>
                    <a:pt x="0" y="9343"/>
                  </a:lnTo>
                  <a:cubicBezTo>
                    <a:pt x="0" y="9515"/>
                    <a:pt x="173" y="9656"/>
                    <a:pt x="392" y="9656"/>
                  </a:cubicBezTo>
                  <a:cubicBezTo>
                    <a:pt x="612" y="9656"/>
                    <a:pt x="768" y="9515"/>
                    <a:pt x="768" y="9358"/>
                  </a:cubicBezTo>
                  <a:lnTo>
                    <a:pt x="3386" y="283"/>
                  </a:lnTo>
                  <a:cubicBezTo>
                    <a:pt x="3386" y="126"/>
                    <a:pt x="3229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1790150" y="944625"/>
              <a:ext cx="86250" cy="241425"/>
            </a:xfrm>
            <a:custGeom>
              <a:rect b="b" l="l" r="r" t="t"/>
              <a:pathLst>
                <a:path extrusionOk="0" h="9657" w="3450">
                  <a:moveTo>
                    <a:pt x="377" y="1"/>
                  </a:moveTo>
                  <a:cubicBezTo>
                    <a:pt x="173" y="1"/>
                    <a:pt x="1" y="126"/>
                    <a:pt x="1" y="283"/>
                  </a:cubicBezTo>
                  <a:lnTo>
                    <a:pt x="2665" y="9358"/>
                  </a:lnTo>
                  <a:cubicBezTo>
                    <a:pt x="2665" y="9515"/>
                    <a:pt x="2838" y="9656"/>
                    <a:pt x="3042" y="9656"/>
                  </a:cubicBezTo>
                  <a:cubicBezTo>
                    <a:pt x="3261" y="9656"/>
                    <a:pt x="3449" y="9515"/>
                    <a:pt x="3449" y="9343"/>
                  </a:cubicBezTo>
                  <a:lnTo>
                    <a:pt x="784" y="314"/>
                  </a:lnTo>
                  <a:cubicBezTo>
                    <a:pt x="784" y="142"/>
                    <a:pt x="61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1709825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392" y="0"/>
                  </a:moveTo>
                  <a:cubicBezTo>
                    <a:pt x="173" y="0"/>
                    <a:pt x="0" y="141"/>
                    <a:pt x="0" y="314"/>
                  </a:cubicBezTo>
                  <a:lnTo>
                    <a:pt x="0" y="4138"/>
                  </a:lnTo>
                  <a:cubicBezTo>
                    <a:pt x="0" y="4311"/>
                    <a:pt x="173" y="4452"/>
                    <a:pt x="392" y="4452"/>
                  </a:cubicBezTo>
                  <a:cubicBezTo>
                    <a:pt x="596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59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1708650" y="889850"/>
              <a:ext cx="101125" cy="71700"/>
            </a:xfrm>
            <a:custGeom>
              <a:rect b="b" l="l" r="r" t="t"/>
              <a:pathLst>
                <a:path extrusionOk="0" h="2868" w="4045">
                  <a:moveTo>
                    <a:pt x="514" y="0"/>
                  </a:moveTo>
                  <a:cubicBezTo>
                    <a:pt x="392" y="0"/>
                    <a:pt x="256" y="55"/>
                    <a:pt x="157" y="154"/>
                  </a:cubicBezTo>
                  <a:cubicBezTo>
                    <a:pt x="16" y="311"/>
                    <a:pt x="0" y="499"/>
                    <a:pt x="142" y="593"/>
                  </a:cubicBezTo>
                  <a:lnTo>
                    <a:pt x="3370" y="2819"/>
                  </a:lnTo>
                  <a:cubicBezTo>
                    <a:pt x="3415" y="2852"/>
                    <a:pt x="3473" y="2868"/>
                    <a:pt x="3536" y="2868"/>
                  </a:cubicBezTo>
                  <a:cubicBezTo>
                    <a:pt x="3651" y="2868"/>
                    <a:pt x="3781" y="2816"/>
                    <a:pt x="3872" y="2725"/>
                  </a:cubicBezTo>
                  <a:cubicBezTo>
                    <a:pt x="4029" y="2568"/>
                    <a:pt x="4044" y="2364"/>
                    <a:pt x="3903" y="2270"/>
                  </a:cubicBezTo>
                  <a:lnTo>
                    <a:pt x="706" y="60"/>
                  </a:lnTo>
                  <a:cubicBezTo>
                    <a:pt x="654" y="19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1986875" y="889850"/>
              <a:ext cx="100725" cy="71700"/>
            </a:xfrm>
            <a:custGeom>
              <a:rect b="b" l="l" r="r" t="t"/>
              <a:pathLst>
                <a:path extrusionOk="0" h="2868" w="4029">
                  <a:moveTo>
                    <a:pt x="3526" y="0"/>
                  </a:moveTo>
                  <a:cubicBezTo>
                    <a:pt x="3456" y="0"/>
                    <a:pt x="3391" y="19"/>
                    <a:pt x="3339" y="60"/>
                  </a:cubicBezTo>
                  <a:lnTo>
                    <a:pt x="141" y="2270"/>
                  </a:lnTo>
                  <a:cubicBezTo>
                    <a:pt x="0" y="2364"/>
                    <a:pt x="16" y="2568"/>
                    <a:pt x="173" y="2725"/>
                  </a:cubicBezTo>
                  <a:cubicBezTo>
                    <a:pt x="264" y="2816"/>
                    <a:pt x="388" y="2868"/>
                    <a:pt x="502" y="2868"/>
                  </a:cubicBezTo>
                  <a:cubicBezTo>
                    <a:pt x="564" y="2868"/>
                    <a:pt x="624" y="2852"/>
                    <a:pt x="674" y="2819"/>
                  </a:cubicBezTo>
                  <a:lnTo>
                    <a:pt x="3903" y="593"/>
                  </a:lnTo>
                  <a:cubicBezTo>
                    <a:pt x="4029" y="499"/>
                    <a:pt x="4029" y="311"/>
                    <a:pt x="3872" y="154"/>
                  </a:cubicBezTo>
                  <a:cubicBezTo>
                    <a:pt x="3773" y="55"/>
                    <a:pt x="3643" y="0"/>
                    <a:pt x="3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1729425" y="942675"/>
              <a:ext cx="117975" cy="231600"/>
            </a:xfrm>
            <a:custGeom>
              <a:rect b="b" l="l" r="r" t="t"/>
              <a:pathLst>
                <a:path extrusionOk="0" h="9264" w="4719">
                  <a:moveTo>
                    <a:pt x="0" y="0"/>
                  </a:moveTo>
                  <a:lnTo>
                    <a:pt x="3119" y="9233"/>
                  </a:lnTo>
                  <a:lnTo>
                    <a:pt x="4718" y="9264"/>
                  </a:lnTo>
                  <a:cubicBezTo>
                    <a:pt x="3072" y="282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1953175" y="941500"/>
              <a:ext cx="121100" cy="232775"/>
            </a:xfrm>
            <a:custGeom>
              <a:rect b="b" l="l" r="r" t="t"/>
              <a:pathLst>
                <a:path extrusionOk="0" h="9311" w="4844">
                  <a:moveTo>
                    <a:pt x="4844" y="0"/>
                  </a:moveTo>
                  <a:cubicBezTo>
                    <a:pt x="4843" y="1"/>
                    <a:pt x="1662" y="2869"/>
                    <a:pt x="0" y="9311"/>
                  </a:cubicBezTo>
                  <a:lnTo>
                    <a:pt x="1599" y="928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1658500" y="786325"/>
              <a:ext cx="31375" cy="32150"/>
            </a:xfrm>
            <a:custGeom>
              <a:rect b="b" l="l" r="r" t="t"/>
              <a:pathLst>
                <a:path extrusionOk="0" h="1286" w="1255">
                  <a:moveTo>
                    <a:pt x="611" y="0"/>
                  </a:moveTo>
                  <a:cubicBezTo>
                    <a:pt x="267" y="0"/>
                    <a:pt x="0" y="47"/>
                    <a:pt x="0" y="486"/>
                  </a:cubicBezTo>
                  <a:cubicBezTo>
                    <a:pt x="0" y="925"/>
                    <a:pt x="282" y="1286"/>
                    <a:pt x="627" y="1286"/>
                  </a:cubicBezTo>
                  <a:cubicBezTo>
                    <a:pt x="972" y="1286"/>
                    <a:pt x="1254" y="925"/>
                    <a:pt x="1254" y="486"/>
                  </a:cubicBezTo>
                  <a:cubicBezTo>
                    <a:pt x="1254" y="47"/>
                    <a:pt x="95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2111475" y="786325"/>
              <a:ext cx="31775" cy="32150"/>
            </a:xfrm>
            <a:custGeom>
              <a:rect b="b" l="l" r="r" t="t"/>
              <a:pathLst>
                <a:path extrusionOk="0" h="1286" w="1271">
                  <a:moveTo>
                    <a:pt x="628" y="0"/>
                  </a:moveTo>
                  <a:cubicBezTo>
                    <a:pt x="283" y="0"/>
                    <a:pt x="1" y="47"/>
                    <a:pt x="1" y="486"/>
                  </a:cubicBezTo>
                  <a:cubicBezTo>
                    <a:pt x="1" y="925"/>
                    <a:pt x="283" y="1286"/>
                    <a:pt x="643" y="1286"/>
                  </a:cubicBezTo>
                  <a:cubicBezTo>
                    <a:pt x="988" y="1286"/>
                    <a:pt x="1270" y="925"/>
                    <a:pt x="1270" y="486"/>
                  </a:cubicBezTo>
                  <a:cubicBezTo>
                    <a:pt x="1270" y="47"/>
                    <a:pt x="972" y="0"/>
                    <a:pt x="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1712975" y="630350"/>
              <a:ext cx="91700" cy="120600"/>
            </a:xfrm>
            <a:custGeom>
              <a:rect b="b" l="l" r="r" t="t"/>
              <a:pathLst>
                <a:path extrusionOk="0" h="4824" w="3668">
                  <a:moveTo>
                    <a:pt x="2106" y="1"/>
                  </a:moveTo>
                  <a:cubicBezTo>
                    <a:pt x="1606" y="1"/>
                    <a:pt x="30" y="1691"/>
                    <a:pt x="16" y="3606"/>
                  </a:cubicBezTo>
                  <a:cubicBezTo>
                    <a:pt x="1" y="4105"/>
                    <a:pt x="2362" y="4823"/>
                    <a:pt x="2908" y="4823"/>
                  </a:cubicBezTo>
                  <a:cubicBezTo>
                    <a:pt x="2946" y="4823"/>
                    <a:pt x="2975" y="4820"/>
                    <a:pt x="2994" y="4813"/>
                  </a:cubicBezTo>
                  <a:cubicBezTo>
                    <a:pt x="3668" y="4594"/>
                    <a:pt x="2414" y="142"/>
                    <a:pt x="2179" y="17"/>
                  </a:cubicBezTo>
                  <a:cubicBezTo>
                    <a:pt x="2158" y="6"/>
                    <a:pt x="2133" y="1"/>
                    <a:pt x="2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1808300" y="584325"/>
              <a:ext cx="66925" cy="88050"/>
            </a:xfrm>
            <a:custGeom>
              <a:rect b="b" l="l" r="r" t="t"/>
              <a:pathLst>
                <a:path extrusionOk="0" h="3522" w="2677">
                  <a:moveTo>
                    <a:pt x="2065" y="0"/>
                  </a:moveTo>
                  <a:cubicBezTo>
                    <a:pt x="1611" y="0"/>
                    <a:pt x="553" y="340"/>
                    <a:pt x="294" y="572"/>
                  </a:cubicBezTo>
                  <a:cubicBezTo>
                    <a:pt x="1" y="834"/>
                    <a:pt x="1906" y="3521"/>
                    <a:pt x="2267" y="3521"/>
                  </a:cubicBezTo>
                  <a:cubicBezTo>
                    <a:pt x="2273" y="3521"/>
                    <a:pt x="2279" y="3521"/>
                    <a:pt x="2284" y="3519"/>
                  </a:cubicBezTo>
                  <a:cubicBezTo>
                    <a:pt x="2676" y="3409"/>
                    <a:pt x="2519" y="133"/>
                    <a:pt x="2221" y="24"/>
                  </a:cubicBezTo>
                  <a:cubicBezTo>
                    <a:pt x="2185" y="8"/>
                    <a:pt x="2132" y="0"/>
                    <a:pt x="206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1811800" y="587625"/>
              <a:ext cx="60275" cy="78850"/>
            </a:xfrm>
            <a:custGeom>
              <a:rect b="b" l="l" r="r" t="t"/>
              <a:pathLst>
                <a:path extrusionOk="0" h="3154" w="2411">
                  <a:moveTo>
                    <a:pt x="1829" y="1"/>
                  </a:moveTo>
                  <a:cubicBezTo>
                    <a:pt x="1433" y="1"/>
                    <a:pt x="484" y="280"/>
                    <a:pt x="263" y="487"/>
                  </a:cubicBezTo>
                  <a:cubicBezTo>
                    <a:pt x="0" y="720"/>
                    <a:pt x="1740" y="3153"/>
                    <a:pt x="2055" y="3153"/>
                  </a:cubicBezTo>
                  <a:cubicBezTo>
                    <a:pt x="2059" y="3153"/>
                    <a:pt x="2062" y="3153"/>
                    <a:pt x="2066" y="3152"/>
                  </a:cubicBezTo>
                  <a:cubicBezTo>
                    <a:pt x="2411" y="3042"/>
                    <a:pt x="2223" y="127"/>
                    <a:pt x="1956" y="17"/>
                  </a:cubicBezTo>
                  <a:cubicBezTo>
                    <a:pt x="1926" y="6"/>
                    <a:pt x="1882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1911625" y="583475"/>
              <a:ext cx="67700" cy="87725"/>
            </a:xfrm>
            <a:custGeom>
              <a:rect b="b" l="l" r="r" t="t"/>
              <a:pathLst>
                <a:path extrusionOk="0" h="3509" w="2708">
                  <a:moveTo>
                    <a:pt x="624" y="1"/>
                  </a:moveTo>
                  <a:cubicBezTo>
                    <a:pt x="545" y="1"/>
                    <a:pt x="482" y="9"/>
                    <a:pt x="440" y="26"/>
                  </a:cubicBezTo>
                  <a:cubicBezTo>
                    <a:pt x="142" y="152"/>
                    <a:pt x="1" y="3412"/>
                    <a:pt x="393" y="3506"/>
                  </a:cubicBezTo>
                  <a:cubicBezTo>
                    <a:pt x="398" y="3508"/>
                    <a:pt x="404" y="3508"/>
                    <a:pt x="410" y="3508"/>
                  </a:cubicBezTo>
                  <a:cubicBezTo>
                    <a:pt x="786" y="3508"/>
                    <a:pt x="2708" y="775"/>
                    <a:pt x="2415" y="528"/>
                  </a:cubicBezTo>
                  <a:cubicBezTo>
                    <a:pt x="2159" y="299"/>
                    <a:pt x="1105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1915150" y="587625"/>
              <a:ext cx="59900" cy="78850"/>
            </a:xfrm>
            <a:custGeom>
              <a:rect b="b" l="l" r="r" t="t"/>
              <a:pathLst>
                <a:path extrusionOk="0" h="3154" w="2396">
                  <a:moveTo>
                    <a:pt x="572" y="1"/>
                  </a:moveTo>
                  <a:cubicBezTo>
                    <a:pt x="517" y="1"/>
                    <a:pt x="472" y="6"/>
                    <a:pt x="440" y="17"/>
                  </a:cubicBezTo>
                  <a:cubicBezTo>
                    <a:pt x="189" y="127"/>
                    <a:pt x="1" y="3042"/>
                    <a:pt x="346" y="3152"/>
                  </a:cubicBezTo>
                  <a:cubicBezTo>
                    <a:pt x="349" y="3153"/>
                    <a:pt x="353" y="3153"/>
                    <a:pt x="356" y="3153"/>
                  </a:cubicBezTo>
                  <a:cubicBezTo>
                    <a:pt x="656" y="3153"/>
                    <a:pt x="2396" y="720"/>
                    <a:pt x="2148" y="487"/>
                  </a:cubicBezTo>
                  <a:cubicBezTo>
                    <a:pt x="1914" y="280"/>
                    <a:pt x="975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8" name="Google Shape;7438;p26"/>
            <p:cNvSpPr/>
            <p:nvPr/>
          </p:nvSpPr>
          <p:spPr>
            <a:xfrm>
              <a:off x="1982550" y="630325"/>
              <a:ext cx="103475" cy="128450"/>
            </a:xfrm>
            <a:custGeom>
              <a:rect b="b" l="l" r="r" t="t"/>
              <a:pathLst>
                <a:path extrusionOk="0" h="5138" w="4139">
                  <a:moveTo>
                    <a:pt x="1760" y="0"/>
                  </a:moveTo>
                  <a:cubicBezTo>
                    <a:pt x="1729" y="0"/>
                    <a:pt x="1701" y="6"/>
                    <a:pt x="1678" y="18"/>
                  </a:cubicBezTo>
                  <a:cubicBezTo>
                    <a:pt x="1427" y="159"/>
                    <a:pt x="1" y="4892"/>
                    <a:pt x="753" y="5127"/>
                  </a:cubicBezTo>
                  <a:cubicBezTo>
                    <a:pt x="774" y="5134"/>
                    <a:pt x="806" y="5138"/>
                    <a:pt x="846" y="5138"/>
                  </a:cubicBezTo>
                  <a:cubicBezTo>
                    <a:pt x="1462" y="5138"/>
                    <a:pt x="4139" y="4386"/>
                    <a:pt x="4139" y="3842"/>
                  </a:cubicBezTo>
                  <a:cubicBezTo>
                    <a:pt x="4109" y="1809"/>
                    <a:pt x="2323" y="0"/>
                    <a:pt x="176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26"/>
            <p:cNvSpPr/>
            <p:nvPr/>
          </p:nvSpPr>
          <p:spPr>
            <a:xfrm>
              <a:off x="1988425" y="635050"/>
              <a:ext cx="93700" cy="120600"/>
            </a:xfrm>
            <a:custGeom>
              <a:rect b="b" l="l" r="r" t="t"/>
              <a:pathLst>
                <a:path extrusionOk="0" h="4824" w="3748">
                  <a:moveTo>
                    <a:pt x="1594" y="1"/>
                  </a:moveTo>
                  <a:cubicBezTo>
                    <a:pt x="1566" y="1"/>
                    <a:pt x="1542" y="6"/>
                    <a:pt x="1521" y="17"/>
                  </a:cubicBezTo>
                  <a:cubicBezTo>
                    <a:pt x="1286" y="142"/>
                    <a:pt x="1" y="4594"/>
                    <a:pt x="675" y="4813"/>
                  </a:cubicBezTo>
                  <a:cubicBezTo>
                    <a:pt x="695" y="4820"/>
                    <a:pt x="726" y="4824"/>
                    <a:pt x="766" y="4824"/>
                  </a:cubicBezTo>
                  <a:cubicBezTo>
                    <a:pt x="1336" y="4824"/>
                    <a:pt x="3747" y="4119"/>
                    <a:pt x="3747" y="3606"/>
                  </a:cubicBezTo>
                  <a:cubicBezTo>
                    <a:pt x="3717" y="1705"/>
                    <a:pt x="2097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1694550" y="795850"/>
              <a:ext cx="91700" cy="17150"/>
            </a:xfrm>
            <a:custGeom>
              <a:rect b="b" l="l" r="r" t="t"/>
              <a:pathLst>
                <a:path extrusionOk="0" h="686" w="3668">
                  <a:moveTo>
                    <a:pt x="1837" y="0"/>
                  </a:moveTo>
                  <a:cubicBezTo>
                    <a:pt x="1200" y="0"/>
                    <a:pt x="607" y="11"/>
                    <a:pt x="455" y="11"/>
                  </a:cubicBezTo>
                  <a:cubicBezTo>
                    <a:pt x="79" y="11"/>
                    <a:pt x="0" y="152"/>
                    <a:pt x="0" y="340"/>
                  </a:cubicBezTo>
                  <a:cubicBezTo>
                    <a:pt x="0" y="528"/>
                    <a:pt x="79" y="685"/>
                    <a:pt x="455" y="685"/>
                  </a:cubicBezTo>
                  <a:cubicBezTo>
                    <a:pt x="815" y="685"/>
                    <a:pt x="3668" y="309"/>
                    <a:pt x="3668" y="121"/>
                  </a:cubicBezTo>
                  <a:cubicBezTo>
                    <a:pt x="3668" y="21"/>
                    <a:pt x="2712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2007250" y="795850"/>
              <a:ext cx="90150" cy="17150"/>
            </a:xfrm>
            <a:custGeom>
              <a:rect b="b" l="l" r="r" t="t"/>
              <a:pathLst>
                <a:path extrusionOk="0" h="686" w="3606">
                  <a:moveTo>
                    <a:pt x="1803" y="0"/>
                  </a:moveTo>
                  <a:cubicBezTo>
                    <a:pt x="941" y="0"/>
                    <a:pt x="0" y="21"/>
                    <a:pt x="0" y="121"/>
                  </a:cubicBezTo>
                  <a:cubicBezTo>
                    <a:pt x="0" y="309"/>
                    <a:pt x="2806" y="685"/>
                    <a:pt x="3167" y="685"/>
                  </a:cubicBezTo>
                  <a:cubicBezTo>
                    <a:pt x="3527" y="685"/>
                    <a:pt x="3605" y="528"/>
                    <a:pt x="3605" y="340"/>
                  </a:cubicBezTo>
                  <a:cubicBezTo>
                    <a:pt x="3605" y="152"/>
                    <a:pt x="3527" y="11"/>
                    <a:pt x="3167" y="11"/>
                  </a:cubicBezTo>
                  <a:cubicBezTo>
                    <a:pt x="3015" y="11"/>
                    <a:pt x="2429" y="0"/>
                    <a:pt x="1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1920250" y="602925"/>
              <a:ext cx="41125" cy="54125"/>
            </a:xfrm>
            <a:custGeom>
              <a:rect b="b" l="l" r="r" t="t"/>
              <a:pathLst>
                <a:path extrusionOk="0" h="2165" w="1645">
                  <a:moveTo>
                    <a:pt x="407" y="1"/>
                  </a:moveTo>
                  <a:cubicBezTo>
                    <a:pt x="362" y="1"/>
                    <a:pt x="324" y="6"/>
                    <a:pt x="298" y="16"/>
                  </a:cubicBezTo>
                  <a:cubicBezTo>
                    <a:pt x="126" y="79"/>
                    <a:pt x="1" y="2085"/>
                    <a:pt x="236" y="2164"/>
                  </a:cubicBezTo>
                  <a:cubicBezTo>
                    <a:pt x="238" y="2164"/>
                    <a:pt x="241" y="2165"/>
                    <a:pt x="244" y="2165"/>
                  </a:cubicBezTo>
                  <a:cubicBezTo>
                    <a:pt x="457" y="2165"/>
                    <a:pt x="1644" y="500"/>
                    <a:pt x="1474" y="330"/>
                  </a:cubicBezTo>
                  <a:cubicBezTo>
                    <a:pt x="1325" y="195"/>
                    <a:pt x="697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1823925" y="600300"/>
              <a:ext cx="40325" cy="52450"/>
            </a:xfrm>
            <a:custGeom>
              <a:rect b="b" l="l" r="r" t="t"/>
              <a:pathLst>
                <a:path extrusionOk="0" h="2098" w="1613">
                  <a:moveTo>
                    <a:pt x="1212" y="1"/>
                  </a:moveTo>
                  <a:cubicBezTo>
                    <a:pt x="947" y="1"/>
                    <a:pt x="322" y="187"/>
                    <a:pt x="170" y="325"/>
                  </a:cubicBezTo>
                  <a:cubicBezTo>
                    <a:pt x="0" y="480"/>
                    <a:pt x="1156" y="2097"/>
                    <a:pt x="1369" y="2097"/>
                  </a:cubicBezTo>
                  <a:cubicBezTo>
                    <a:pt x="1372" y="2097"/>
                    <a:pt x="1374" y="2097"/>
                    <a:pt x="1377" y="2096"/>
                  </a:cubicBezTo>
                  <a:cubicBezTo>
                    <a:pt x="1612" y="2034"/>
                    <a:pt x="1487" y="90"/>
                    <a:pt x="1299" y="12"/>
                  </a:cubicBezTo>
                  <a:cubicBezTo>
                    <a:pt x="1278" y="4"/>
                    <a:pt x="1249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2002150" y="658300"/>
              <a:ext cx="65825" cy="84275"/>
            </a:xfrm>
            <a:custGeom>
              <a:rect b="b" l="l" r="r" t="t"/>
              <a:pathLst>
                <a:path extrusionOk="0" h="3371" w="2633">
                  <a:moveTo>
                    <a:pt x="1132" y="1"/>
                  </a:moveTo>
                  <a:cubicBezTo>
                    <a:pt x="1113" y="1"/>
                    <a:pt x="1096" y="4"/>
                    <a:pt x="1082" y="12"/>
                  </a:cubicBezTo>
                  <a:cubicBezTo>
                    <a:pt x="910" y="90"/>
                    <a:pt x="1" y="3209"/>
                    <a:pt x="486" y="3366"/>
                  </a:cubicBezTo>
                  <a:cubicBezTo>
                    <a:pt x="498" y="3369"/>
                    <a:pt x="515" y="3371"/>
                    <a:pt x="537" y="3371"/>
                  </a:cubicBezTo>
                  <a:cubicBezTo>
                    <a:pt x="910" y="3371"/>
                    <a:pt x="2633" y="2875"/>
                    <a:pt x="2618" y="2519"/>
                  </a:cubicBezTo>
                  <a:cubicBezTo>
                    <a:pt x="2603" y="1183"/>
                    <a:pt x="1476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1727850" y="657850"/>
              <a:ext cx="63900" cy="83625"/>
            </a:xfrm>
            <a:custGeom>
              <a:rect b="b" l="l" r="r" t="t"/>
              <a:pathLst>
                <a:path extrusionOk="0" h="3345" w="2556">
                  <a:moveTo>
                    <a:pt x="1450" y="0"/>
                  </a:moveTo>
                  <a:cubicBezTo>
                    <a:pt x="1102" y="0"/>
                    <a:pt x="15" y="1177"/>
                    <a:pt x="0" y="2506"/>
                  </a:cubicBezTo>
                  <a:cubicBezTo>
                    <a:pt x="0" y="2857"/>
                    <a:pt x="1624" y="3345"/>
                    <a:pt x="2020" y="3345"/>
                  </a:cubicBezTo>
                  <a:cubicBezTo>
                    <a:pt x="2048" y="3345"/>
                    <a:pt x="2070" y="3342"/>
                    <a:pt x="2085" y="3337"/>
                  </a:cubicBezTo>
                  <a:cubicBezTo>
                    <a:pt x="2555" y="3196"/>
                    <a:pt x="1678" y="92"/>
                    <a:pt x="1505" y="14"/>
                  </a:cubicBezTo>
                  <a:cubicBezTo>
                    <a:pt x="1490" y="5"/>
                    <a:pt x="1471" y="0"/>
                    <a:pt x="1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26"/>
            <p:cNvSpPr/>
            <p:nvPr/>
          </p:nvSpPr>
          <p:spPr>
            <a:xfrm>
              <a:off x="2106000" y="876000"/>
              <a:ext cx="22750" cy="35375"/>
            </a:xfrm>
            <a:custGeom>
              <a:rect b="b" l="l" r="r" t="t"/>
              <a:pathLst>
                <a:path extrusionOk="0" h="1415" w="910">
                  <a:moveTo>
                    <a:pt x="319" y="0"/>
                  </a:moveTo>
                  <a:cubicBezTo>
                    <a:pt x="157" y="0"/>
                    <a:pt x="16" y="274"/>
                    <a:pt x="16" y="645"/>
                  </a:cubicBezTo>
                  <a:cubicBezTo>
                    <a:pt x="0" y="1037"/>
                    <a:pt x="126" y="1382"/>
                    <a:pt x="298" y="1413"/>
                  </a:cubicBezTo>
                  <a:cubicBezTo>
                    <a:pt x="303" y="1414"/>
                    <a:pt x="309" y="1415"/>
                    <a:pt x="314" y="1415"/>
                  </a:cubicBezTo>
                  <a:cubicBezTo>
                    <a:pt x="507" y="1415"/>
                    <a:pt x="878" y="885"/>
                    <a:pt x="894" y="504"/>
                  </a:cubicBezTo>
                  <a:cubicBezTo>
                    <a:pt x="909" y="128"/>
                    <a:pt x="533" y="34"/>
                    <a:pt x="345" y="3"/>
                  </a:cubicBezTo>
                  <a:cubicBezTo>
                    <a:pt x="336" y="1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26"/>
            <p:cNvSpPr/>
            <p:nvPr/>
          </p:nvSpPr>
          <p:spPr>
            <a:xfrm>
              <a:off x="1673000" y="873650"/>
              <a:ext cx="23125" cy="35375"/>
            </a:xfrm>
            <a:custGeom>
              <a:rect b="b" l="l" r="r" t="t"/>
              <a:pathLst>
                <a:path extrusionOk="0" h="1415" w="925">
                  <a:moveTo>
                    <a:pt x="621" y="0"/>
                  </a:moveTo>
                  <a:cubicBezTo>
                    <a:pt x="612" y="0"/>
                    <a:pt x="604" y="1"/>
                    <a:pt x="596" y="3"/>
                  </a:cubicBezTo>
                  <a:cubicBezTo>
                    <a:pt x="408" y="34"/>
                    <a:pt x="0" y="112"/>
                    <a:pt x="0" y="489"/>
                  </a:cubicBezTo>
                  <a:cubicBezTo>
                    <a:pt x="0" y="870"/>
                    <a:pt x="371" y="1415"/>
                    <a:pt x="565" y="1415"/>
                  </a:cubicBezTo>
                  <a:cubicBezTo>
                    <a:pt x="570" y="1415"/>
                    <a:pt x="575" y="1414"/>
                    <a:pt x="580" y="1413"/>
                  </a:cubicBezTo>
                  <a:cubicBezTo>
                    <a:pt x="768" y="1382"/>
                    <a:pt x="925" y="1037"/>
                    <a:pt x="925" y="661"/>
                  </a:cubicBezTo>
                  <a:cubicBezTo>
                    <a:pt x="925" y="288"/>
                    <a:pt x="783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1956300" y="585100"/>
              <a:ext cx="68200" cy="28575"/>
            </a:xfrm>
            <a:custGeom>
              <a:rect b="b" l="l" r="r" t="t"/>
              <a:pathLst>
                <a:path extrusionOk="0" h="1143" w="2728">
                  <a:moveTo>
                    <a:pt x="52" y="0"/>
                  </a:moveTo>
                  <a:cubicBezTo>
                    <a:pt x="32" y="0"/>
                    <a:pt x="20" y="3"/>
                    <a:pt x="16" y="8"/>
                  </a:cubicBezTo>
                  <a:cubicBezTo>
                    <a:pt x="1" y="55"/>
                    <a:pt x="643" y="291"/>
                    <a:pt x="1380" y="604"/>
                  </a:cubicBezTo>
                  <a:cubicBezTo>
                    <a:pt x="2077" y="880"/>
                    <a:pt x="2612" y="1142"/>
                    <a:pt x="2700" y="1142"/>
                  </a:cubicBezTo>
                  <a:cubicBezTo>
                    <a:pt x="2707" y="1142"/>
                    <a:pt x="2711" y="1140"/>
                    <a:pt x="2712" y="1137"/>
                  </a:cubicBezTo>
                  <a:cubicBezTo>
                    <a:pt x="2728" y="1090"/>
                    <a:pt x="2195" y="729"/>
                    <a:pt x="1458" y="432"/>
                  </a:cubicBezTo>
                  <a:cubicBezTo>
                    <a:pt x="794" y="155"/>
                    <a:pt x="203" y="0"/>
                    <a:pt x="52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1698450" y="799250"/>
              <a:ext cx="397000" cy="6700"/>
            </a:xfrm>
            <a:custGeom>
              <a:rect b="b" l="l" r="r" t="t"/>
              <a:pathLst>
                <a:path extrusionOk="0" h="268" w="15880">
                  <a:moveTo>
                    <a:pt x="393" y="1"/>
                  </a:moveTo>
                  <a:cubicBezTo>
                    <a:pt x="173" y="1"/>
                    <a:pt x="1" y="63"/>
                    <a:pt x="1" y="126"/>
                  </a:cubicBezTo>
                  <a:cubicBezTo>
                    <a:pt x="1" y="204"/>
                    <a:pt x="189" y="267"/>
                    <a:pt x="424" y="267"/>
                  </a:cubicBezTo>
                  <a:lnTo>
                    <a:pt x="15456" y="267"/>
                  </a:lnTo>
                  <a:cubicBezTo>
                    <a:pt x="15691" y="267"/>
                    <a:pt x="15879" y="204"/>
                    <a:pt x="15879" y="126"/>
                  </a:cubicBezTo>
                  <a:cubicBezTo>
                    <a:pt x="15879" y="63"/>
                    <a:pt x="15707" y="1"/>
                    <a:pt x="154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197510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2321" y="1"/>
                  </a:moveTo>
                  <a:cubicBezTo>
                    <a:pt x="2321" y="1"/>
                    <a:pt x="1098" y="1929"/>
                    <a:pt x="1" y="4922"/>
                  </a:cubicBezTo>
                  <a:lnTo>
                    <a:pt x="738" y="4922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176665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0" y="1"/>
                  </a:moveTo>
                  <a:lnTo>
                    <a:pt x="1583" y="4922"/>
                  </a:lnTo>
                  <a:lnTo>
                    <a:pt x="2320" y="4922"/>
                  </a:lnTo>
                  <a:cubicBezTo>
                    <a:pt x="1207" y="192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2" name="Google Shape;7452;p26"/>
          <p:cNvGrpSpPr/>
          <p:nvPr/>
        </p:nvGrpSpPr>
        <p:grpSpPr>
          <a:xfrm rot="1365924">
            <a:off x="339098" y="1371635"/>
            <a:ext cx="748171" cy="1640276"/>
            <a:chOff x="3350150" y="1475625"/>
            <a:chExt cx="433400" cy="950250"/>
          </a:xfrm>
        </p:grpSpPr>
        <p:sp>
          <p:nvSpPr>
            <p:cNvPr id="7453" name="Google Shape;7453;p26"/>
            <p:cNvSpPr/>
            <p:nvPr/>
          </p:nvSpPr>
          <p:spPr>
            <a:xfrm>
              <a:off x="3357200" y="1475625"/>
              <a:ext cx="367575" cy="50950"/>
            </a:xfrm>
            <a:custGeom>
              <a:rect b="b" l="l" r="r" t="t"/>
              <a:pathLst>
                <a:path extrusionOk="0" h="2038" w="14703">
                  <a:moveTo>
                    <a:pt x="7884" y="1"/>
                  </a:moveTo>
                  <a:cubicBezTo>
                    <a:pt x="5350" y="1"/>
                    <a:pt x="2744" y="471"/>
                    <a:pt x="0" y="1724"/>
                  </a:cubicBezTo>
                  <a:lnTo>
                    <a:pt x="63" y="2037"/>
                  </a:lnTo>
                  <a:lnTo>
                    <a:pt x="14703" y="1347"/>
                  </a:lnTo>
                  <a:lnTo>
                    <a:pt x="14703" y="940"/>
                  </a:lnTo>
                  <a:cubicBezTo>
                    <a:pt x="12457" y="394"/>
                    <a:pt x="10201" y="1"/>
                    <a:pt x="7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3364650" y="1485425"/>
              <a:ext cx="363650" cy="74450"/>
            </a:xfrm>
            <a:custGeom>
              <a:rect b="b" l="l" r="r" t="t"/>
              <a:pathLst>
                <a:path extrusionOk="0" h="2978" w="14546">
                  <a:moveTo>
                    <a:pt x="8348" y="0"/>
                  </a:moveTo>
                  <a:cubicBezTo>
                    <a:pt x="5797" y="0"/>
                    <a:pt x="3335" y="470"/>
                    <a:pt x="0" y="1457"/>
                  </a:cubicBezTo>
                  <a:lnTo>
                    <a:pt x="47" y="2977"/>
                  </a:lnTo>
                  <a:lnTo>
                    <a:pt x="14546" y="2366"/>
                  </a:lnTo>
                  <a:lnTo>
                    <a:pt x="14311" y="705"/>
                  </a:lnTo>
                  <a:cubicBezTo>
                    <a:pt x="12043" y="241"/>
                    <a:pt x="10172" y="0"/>
                    <a:pt x="8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3423425" y="2389425"/>
              <a:ext cx="50175" cy="35675"/>
            </a:xfrm>
            <a:custGeom>
              <a:rect b="b" l="l" r="r" t="t"/>
              <a:pathLst>
                <a:path extrusionOk="0" h="1427" w="2007">
                  <a:moveTo>
                    <a:pt x="2007" y="0"/>
                  </a:moveTo>
                  <a:lnTo>
                    <a:pt x="0" y="314"/>
                  </a:lnTo>
                  <a:lnTo>
                    <a:pt x="141" y="1395"/>
                  </a:lnTo>
                  <a:lnTo>
                    <a:pt x="1819" y="14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3718875" y="2394500"/>
              <a:ext cx="57625" cy="31375"/>
            </a:xfrm>
            <a:custGeom>
              <a:rect b="b" l="l" r="r" t="t"/>
              <a:pathLst>
                <a:path extrusionOk="0" h="1255" w="2305">
                  <a:moveTo>
                    <a:pt x="2305" y="1"/>
                  </a:moveTo>
                  <a:lnTo>
                    <a:pt x="1" y="63"/>
                  </a:lnTo>
                  <a:lnTo>
                    <a:pt x="236" y="1255"/>
                  </a:lnTo>
                  <a:lnTo>
                    <a:pt x="2305" y="119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3350150" y="1505250"/>
              <a:ext cx="433400" cy="908725"/>
            </a:xfrm>
            <a:custGeom>
              <a:rect b="b" l="l" r="r" t="t"/>
              <a:pathLst>
                <a:path extrusionOk="0" h="36349" w="17336">
                  <a:moveTo>
                    <a:pt x="9540" y="1"/>
                  </a:moveTo>
                  <a:cubicBezTo>
                    <a:pt x="5192" y="1"/>
                    <a:pt x="1588" y="979"/>
                    <a:pt x="455" y="1260"/>
                  </a:cubicBezTo>
                  <a:cubicBezTo>
                    <a:pt x="235" y="1307"/>
                    <a:pt x="79" y="1495"/>
                    <a:pt x="79" y="1714"/>
                  </a:cubicBezTo>
                  <a:cubicBezTo>
                    <a:pt x="0" y="4583"/>
                    <a:pt x="533" y="14943"/>
                    <a:pt x="988" y="19034"/>
                  </a:cubicBezTo>
                  <a:cubicBezTo>
                    <a:pt x="1285" y="21715"/>
                    <a:pt x="2367" y="32311"/>
                    <a:pt x="2665" y="35822"/>
                  </a:cubicBezTo>
                  <a:cubicBezTo>
                    <a:pt x="2681" y="36088"/>
                    <a:pt x="2900" y="36292"/>
                    <a:pt x="3166" y="36292"/>
                  </a:cubicBezTo>
                  <a:lnTo>
                    <a:pt x="4687" y="36292"/>
                  </a:lnTo>
                  <a:cubicBezTo>
                    <a:pt x="4906" y="36292"/>
                    <a:pt x="5094" y="36104"/>
                    <a:pt x="5110" y="35884"/>
                  </a:cubicBezTo>
                  <a:cubicBezTo>
                    <a:pt x="5361" y="32781"/>
                    <a:pt x="7289" y="12890"/>
                    <a:pt x="7289" y="10178"/>
                  </a:cubicBezTo>
                  <a:cubicBezTo>
                    <a:pt x="7289" y="9849"/>
                    <a:pt x="7640" y="9628"/>
                    <a:pt x="7988" y="9628"/>
                  </a:cubicBezTo>
                  <a:cubicBezTo>
                    <a:pt x="8285" y="9628"/>
                    <a:pt x="8580" y="9789"/>
                    <a:pt x="8652" y="10178"/>
                  </a:cubicBezTo>
                  <a:cubicBezTo>
                    <a:pt x="9060" y="12420"/>
                    <a:pt x="13841" y="32687"/>
                    <a:pt x="14530" y="35869"/>
                  </a:cubicBezTo>
                  <a:cubicBezTo>
                    <a:pt x="14577" y="36119"/>
                    <a:pt x="14781" y="36245"/>
                    <a:pt x="15032" y="36307"/>
                  </a:cubicBezTo>
                  <a:cubicBezTo>
                    <a:pt x="15128" y="36336"/>
                    <a:pt x="15268" y="36349"/>
                    <a:pt x="15431" y="36349"/>
                  </a:cubicBezTo>
                  <a:cubicBezTo>
                    <a:pt x="16067" y="36349"/>
                    <a:pt x="17061" y="36159"/>
                    <a:pt x="17211" y="36010"/>
                  </a:cubicBezTo>
                  <a:cubicBezTo>
                    <a:pt x="17289" y="35931"/>
                    <a:pt x="17336" y="35822"/>
                    <a:pt x="17320" y="35712"/>
                  </a:cubicBezTo>
                  <a:cubicBezTo>
                    <a:pt x="17242" y="31182"/>
                    <a:pt x="16035" y="13157"/>
                    <a:pt x="16035" y="11072"/>
                  </a:cubicBezTo>
                  <a:cubicBezTo>
                    <a:pt x="16035" y="5116"/>
                    <a:pt x="15627" y="2404"/>
                    <a:pt x="15486" y="1119"/>
                  </a:cubicBezTo>
                  <a:cubicBezTo>
                    <a:pt x="15455" y="852"/>
                    <a:pt x="15236" y="633"/>
                    <a:pt x="14969" y="570"/>
                  </a:cubicBezTo>
                  <a:cubicBezTo>
                    <a:pt x="13114" y="155"/>
                    <a:pt x="11268" y="1"/>
                    <a:pt x="9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3365425" y="1532800"/>
              <a:ext cx="70175" cy="879750"/>
            </a:xfrm>
            <a:custGeom>
              <a:rect b="b" l="l" r="r" t="t"/>
              <a:pathLst>
                <a:path extrusionOk="0" h="35190" w="2807">
                  <a:moveTo>
                    <a:pt x="424" y="1"/>
                  </a:moveTo>
                  <a:cubicBezTo>
                    <a:pt x="267" y="48"/>
                    <a:pt x="126" y="79"/>
                    <a:pt x="0" y="111"/>
                  </a:cubicBezTo>
                  <a:lnTo>
                    <a:pt x="2477" y="35174"/>
                  </a:lnTo>
                  <a:cubicBezTo>
                    <a:pt x="2508" y="35174"/>
                    <a:pt x="2540" y="35190"/>
                    <a:pt x="2555" y="35190"/>
                  </a:cubicBezTo>
                  <a:lnTo>
                    <a:pt x="2806" y="35190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3408525" y="1523025"/>
              <a:ext cx="59975" cy="889525"/>
            </a:xfrm>
            <a:custGeom>
              <a:rect b="b" l="l" r="r" t="t"/>
              <a:pathLst>
                <a:path extrusionOk="0" h="35581" w="2399">
                  <a:moveTo>
                    <a:pt x="440" y="0"/>
                  </a:moveTo>
                  <a:cubicBezTo>
                    <a:pt x="283" y="31"/>
                    <a:pt x="142" y="63"/>
                    <a:pt x="1" y="94"/>
                  </a:cubicBezTo>
                  <a:lnTo>
                    <a:pt x="2070" y="35581"/>
                  </a:lnTo>
                  <a:lnTo>
                    <a:pt x="2352" y="35581"/>
                  </a:lnTo>
                  <a:cubicBezTo>
                    <a:pt x="2367" y="35581"/>
                    <a:pt x="2383" y="35565"/>
                    <a:pt x="2399" y="3556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3466525" y="1513225"/>
              <a:ext cx="23525" cy="832325"/>
            </a:xfrm>
            <a:custGeom>
              <a:rect b="b" l="l" r="r" t="t"/>
              <a:pathLst>
                <a:path extrusionOk="0" h="33293" w="941">
                  <a:moveTo>
                    <a:pt x="439" y="0"/>
                  </a:moveTo>
                  <a:cubicBezTo>
                    <a:pt x="298" y="16"/>
                    <a:pt x="142" y="32"/>
                    <a:pt x="0" y="63"/>
                  </a:cubicBezTo>
                  <a:lnTo>
                    <a:pt x="659" y="33293"/>
                  </a:lnTo>
                  <a:cubicBezTo>
                    <a:pt x="737" y="32430"/>
                    <a:pt x="831" y="31396"/>
                    <a:pt x="941" y="3023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3502575" y="1508900"/>
              <a:ext cx="18050" cy="509050"/>
            </a:xfrm>
            <a:custGeom>
              <a:rect b="b" l="l" r="r" t="t"/>
              <a:pathLst>
                <a:path extrusionOk="0" h="20362" w="722">
                  <a:moveTo>
                    <a:pt x="439" y="1"/>
                  </a:moveTo>
                  <a:cubicBezTo>
                    <a:pt x="298" y="16"/>
                    <a:pt x="142" y="32"/>
                    <a:pt x="1" y="48"/>
                  </a:cubicBezTo>
                  <a:lnTo>
                    <a:pt x="408" y="20362"/>
                  </a:lnTo>
                  <a:cubicBezTo>
                    <a:pt x="518" y="19108"/>
                    <a:pt x="627" y="17870"/>
                    <a:pt x="722" y="16725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3542925" y="1506175"/>
              <a:ext cx="21975" cy="248850"/>
            </a:xfrm>
            <a:custGeom>
              <a:rect b="b" l="l" r="r" t="t"/>
              <a:pathLst>
                <a:path extrusionOk="0" h="9954" w="879">
                  <a:moveTo>
                    <a:pt x="456" y="0"/>
                  </a:moveTo>
                  <a:cubicBezTo>
                    <a:pt x="299" y="0"/>
                    <a:pt x="158" y="0"/>
                    <a:pt x="1" y="16"/>
                  </a:cubicBezTo>
                  <a:lnTo>
                    <a:pt x="456" y="9608"/>
                  </a:lnTo>
                  <a:cubicBezTo>
                    <a:pt x="628" y="9655"/>
                    <a:pt x="785" y="9765"/>
                    <a:pt x="879" y="995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3588775" y="1505000"/>
              <a:ext cx="46275" cy="557625"/>
            </a:xfrm>
            <a:custGeom>
              <a:rect b="b" l="l" r="r" t="t"/>
              <a:pathLst>
                <a:path extrusionOk="0" h="22305" w="1851">
                  <a:moveTo>
                    <a:pt x="1" y="0"/>
                  </a:moveTo>
                  <a:lnTo>
                    <a:pt x="1333" y="20079"/>
                  </a:lnTo>
                  <a:cubicBezTo>
                    <a:pt x="1506" y="20816"/>
                    <a:pt x="1678" y="21568"/>
                    <a:pt x="1850" y="22305"/>
                  </a:cubicBezTo>
                  <a:lnTo>
                    <a:pt x="440" y="16"/>
                  </a:lnTo>
                  <a:cubicBezTo>
                    <a:pt x="299" y="16"/>
                    <a:pt x="142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3626800" y="1506175"/>
              <a:ext cx="80350" cy="867975"/>
            </a:xfrm>
            <a:custGeom>
              <a:rect b="b" l="l" r="r" t="t"/>
              <a:pathLst>
                <a:path extrusionOk="0" h="34719" w="3214">
                  <a:moveTo>
                    <a:pt x="0" y="0"/>
                  </a:moveTo>
                  <a:lnTo>
                    <a:pt x="2712" y="32509"/>
                  </a:lnTo>
                  <a:cubicBezTo>
                    <a:pt x="2900" y="33371"/>
                    <a:pt x="3072" y="34123"/>
                    <a:pt x="3213" y="34719"/>
                  </a:cubicBezTo>
                  <a:lnTo>
                    <a:pt x="455" y="31"/>
                  </a:lnTo>
                  <a:cubicBezTo>
                    <a:pt x="298" y="16"/>
                    <a:pt x="157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3674200" y="1510475"/>
              <a:ext cx="73300" cy="903650"/>
            </a:xfrm>
            <a:custGeom>
              <a:rect b="b" l="l" r="r" t="t"/>
              <a:pathLst>
                <a:path extrusionOk="0" h="36146" w="2932">
                  <a:moveTo>
                    <a:pt x="1" y="1"/>
                  </a:moveTo>
                  <a:lnTo>
                    <a:pt x="2618" y="36146"/>
                  </a:lnTo>
                  <a:cubicBezTo>
                    <a:pt x="2728" y="36130"/>
                    <a:pt x="2822" y="36130"/>
                    <a:pt x="2932" y="36114"/>
                  </a:cubicBezTo>
                  <a:lnTo>
                    <a:pt x="440" y="79"/>
                  </a:lnTo>
                  <a:cubicBezTo>
                    <a:pt x="299" y="48"/>
                    <a:pt x="142" y="3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3716150" y="1517925"/>
              <a:ext cx="59575" cy="892275"/>
            </a:xfrm>
            <a:custGeom>
              <a:rect b="b" l="l" r="r" t="t"/>
              <a:pathLst>
                <a:path extrusionOk="0" h="35691" w="2383">
                  <a:moveTo>
                    <a:pt x="0" y="0"/>
                  </a:moveTo>
                  <a:lnTo>
                    <a:pt x="2069" y="35691"/>
                  </a:lnTo>
                  <a:cubicBezTo>
                    <a:pt x="2179" y="35659"/>
                    <a:pt x="2288" y="35628"/>
                    <a:pt x="2383" y="35597"/>
                  </a:cubicBezTo>
                  <a:lnTo>
                    <a:pt x="455" y="110"/>
                  </a:lnTo>
                  <a:cubicBezTo>
                    <a:pt x="408" y="94"/>
                    <a:pt x="376" y="79"/>
                    <a:pt x="329" y="63"/>
                  </a:cubicBezTo>
                  <a:cubicBezTo>
                    <a:pt x="219" y="32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7" name="Google Shape;7467;p26"/>
            <p:cNvSpPr/>
            <p:nvPr/>
          </p:nvSpPr>
          <p:spPr>
            <a:xfrm>
              <a:off x="3465750" y="1723650"/>
              <a:ext cx="282925" cy="690375"/>
            </a:xfrm>
            <a:custGeom>
              <a:rect b="b" l="l" r="r" t="t"/>
              <a:pathLst>
                <a:path extrusionOk="0" h="27615" w="11317">
                  <a:moveTo>
                    <a:pt x="5706" y="0"/>
                  </a:moveTo>
                  <a:cubicBezTo>
                    <a:pt x="5705" y="0"/>
                    <a:pt x="4260" y="344"/>
                    <a:pt x="2737" y="344"/>
                  </a:cubicBezTo>
                  <a:cubicBezTo>
                    <a:pt x="2229" y="344"/>
                    <a:pt x="1713" y="306"/>
                    <a:pt x="1238" y="204"/>
                  </a:cubicBezTo>
                  <a:cubicBezTo>
                    <a:pt x="1235" y="204"/>
                    <a:pt x="1232" y="203"/>
                    <a:pt x="1230" y="203"/>
                  </a:cubicBezTo>
                  <a:cubicBezTo>
                    <a:pt x="1112" y="203"/>
                    <a:pt x="2272" y="975"/>
                    <a:pt x="2210" y="1129"/>
                  </a:cubicBezTo>
                  <a:cubicBezTo>
                    <a:pt x="1897" y="1772"/>
                    <a:pt x="1474" y="8809"/>
                    <a:pt x="0" y="27556"/>
                  </a:cubicBezTo>
                  <a:lnTo>
                    <a:pt x="63" y="27556"/>
                  </a:lnTo>
                  <a:cubicBezTo>
                    <a:pt x="282" y="27556"/>
                    <a:pt x="470" y="27368"/>
                    <a:pt x="486" y="27148"/>
                  </a:cubicBezTo>
                  <a:cubicBezTo>
                    <a:pt x="737" y="24045"/>
                    <a:pt x="2665" y="4154"/>
                    <a:pt x="2665" y="1442"/>
                  </a:cubicBezTo>
                  <a:cubicBezTo>
                    <a:pt x="2665" y="1113"/>
                    <a:pt x="3016" y="892"/>
                    <a:pt x="3364" y="892"/>
                  </a:cubicBezTo>
                  <a:cubicBezTo>
                    <a:pt x="3661" y="892"/>
                    <a:pt x="3956" y="1053"/>
                    <a:pt x="4028" y="1442"/>
                  </a:cubicBezTo>
                  <a:cubicBezTo>
                    <a:pt x="4436" y="3684"/>
                    <a:pt x="9217" y="23951"/>
                    <a:pt x="9906" y="27133"/>
                  </a:cubicBezTo>
                  <a:cubicBezTo>
                    <a:pt x="9953" y="27383"/>
                    <a:pt x="10157" y="27509"/>
                    <a:pt x="10408" y="27571"/>
                  </a:cubicBezTo>
                  <a:cubicBezTo>
                    <a:pt x="10502" y="27603"/>
                    <a:pt x="10639" y="27615"/>
                    <a:pt x="10798" y="27615"/>
                  </a:cubicBezTo>
                  <a:cubicBezTo>
                    <a:pt x="10956" y="27615"/>
                    <a:pt x="11137" y="27603"/>
                    <a:pt x="11317" y="27587"/>
                  </a:cubicBezTo>
                  <a:cubicBezTo>
                    <a:pt x="9608" y="25785"/>
                    <a:pt x="5815" y="5439"/>
                    <a:pt x="4499" y="1160"/>
                  </a:cubicBezTo>
                  <a:cubicBezTo>
                    <a:pt x="4483" y="1082"/>
                    <a:pt x="5768" y="47"/>
                    <a:pt x="57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8" name="Google Shape;7468;p26"/>
            <p:cNvSpPr/>
            <p:nvPr/>
          </p:nvSpPr>
          <p:spPr>
            <a:xfrm>
              <a:off x="3665975" y="1489700"/>
              <a:ext cx="10225" cy="31000"/>
            </a:xfrm>
            <a:custGeom>
              <a:rect b="b" l="l" r="r" t="t"/>
              <a:pathLst>
                <a:path extrusionOk="0" h="1240" w="409">
                  <a:moveTo>
                    <a:pt x="16" y="1"/>
                  </a:moveTo>
                  <a:lnTo>
                    <a:pt x="1" y="1239"/>
                  </a:lnTo>
                  <a:lnTo>
                    <a:pt x="393" y="1239"/>
                  </a:lnTo>
                  <a:lnTo>
                    <a:pt x="408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3717325" y="1499900"/>
              <a:ext cx="10200" cy="30575"/>
            </a:xfrm>
            <a:custGeom>
              <a:rect b="b" l="l" r="r" t="t"/>
              <a:pathLst>
                <a:path extrusionOk="0" h="1223" w="408">
                  <a:moveTo>
                    <a:pt x="16" y="0"/>
                  </a:moveTo>
                  <a:lnTo>
                    <a:pt x="0" y="1223"/>
                  </a:lnTo>
                  <a:lnTo>
                    <a:pt x="392" y="122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3594650" y="1481475"/>
              <a:ext cx="10625" cy="30975"/>
            </a:xfrm>
            <a:custGeom>
              <a:rect b="b" l="l" r="r" t="t"/>
              <a:pathLst>
                <a:path extrusionOk="0" h="1239" w="425">
                  <a:moveTo>
                    <a:pt x="32" y="1"/>
                  </a:moveTo>
                  <a:lnTo>
                    <a:pt x="1" y="1223"/>
                  </a:lnTo>
                  <a:lnTo>
                    <a:pt x="393" y="1239"/>
                  </a:lnTo>
                  <a:lnTo>
                    <a:pt x="424" y="1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3479850" y="1487350"/>
              <a:ext cx="12950" cy="31775"/>
            </a:xfrm>
            <a:custGeom>
              <a:rect b="b" l="l" r="r" t="t"/>
              <a:pathLst>
                <a:path extrusionOk="0" h="1271" w="518">
                  <a:moveTo>
                    <a:pt x="392" y="1"/>
                  </a:moveTo>
                  <a:lnTo>
                    <a:pt x="0" y="48"/>
                  </a:lnTo>
                  <a:lnTo>
                    <a:pt x="126" y="1270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432825" y="1495575"/>
              <a:ext cx="12950" cy="31375"/>
            </a:xfrm>
            <a:custGeom>
              <a:rect b="b" l="l" r="r" t="t"/>
              <a:pathLst>
                <a:path extrusionOk="0" h="1255" w="518">
                  <a:moveTo>
                    <a:pt x="392" y="1"/>
                  </a:moveTo>
                  <a:lnTo>
                    <a:pt x="0" y="48"/>
                  </a:lnTo>
                  <a:lnTo>
                    <a:pt x="126" y="1255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3391275" y="1505775"/>
              <a:ext cx="13350" cy="31775"/>
            </a:xfrm>
            <a:custGeom>
              <a:rect b="b" l="l" r="r" t="t"/>
              <a:pathLst>
                <a:path extrusionOk="0" h="1271" w="534">
                  <a:moveTo>
                    <a:pt x="393" y="0"/>
                  </a:moveTo>
                  <a:lnTo>
                    <a:pt x="1" y="47"/>
                  </a:lnTo>
                  <a:lnTo>
                    <a:pt x="126" y="1270"/>
                  </a:lnTo>
                  <a:lnTo>
                    <a:pt x="534" y="122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3497100" y="1479125"/>
              <a:ext cx="72125" cy="45475"/>
            </a:xfrm>
            <a:custGeom>
              <a:rect b="b" l="l" r="r" t="t"/>
              <a:pathLst>
                <a:path extrusionOk="0" h="1819" w="2885">
                  <a:moveTo>
                    <a:pt x="2571" y="1"/>
                  </a:moveTo>
                  <a:lnTo>
                    <a:pt x="345" y="142"/>
                  </a:lnTo>
                  <a:lnTo>
                    <a:pt x="0" y="1819"/>
                  </a:lnTo>
                  <a:lnTo>
                    <a:pt x="2884" y="159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3503750" y="1478350"/>
              <a:ext cx="57225" cy="34900"/>
            </a:xfrm>
            <a:custGeom>
              <a:rect b="b" l="l" r="r" t="t"/>
              <a:pathLst>
                <a:path extrusionOk="0" h="1396" w="2289">
                  <a:moveTo>
                    <a:pt x="2258" y="0"/>
                  </a:moveTo>
                  <a:lnTo>
                    <a:pt x="1" y="141"/>
                  </a:lnTo>
                  <a:lnTo>
                    <a:pt x="32" y="1395"/>
                  </a:lnTo>
                  <a:lnTo>
                    <a:pt x="2289" y="1254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3363075" y="1563775"/>
              <a:ext cx="36850" cy="107375"/>
            </a:xfrm>
            <a:custGeom>
              <a:rect b="b" l="l" r="r" t="t"/>
              <a:pathLst>
                <a:path extrusionOk="0" h="4295" w="1474">
                  <a:moveTo>
                    <a:pt x="1066" y="0"/>
                  </a:moveTo>
                  <a:lnTo>
                    <a:pt x="0" y="4295"/>
                  </a:lnTo>
                  <a:lnTo>
                    <a:pt x="1474" y="909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3691050" y="1571225"/>
              <a:ext cx="42750" cy="87800"/>
            </a:xfrm>
            <a:custGeom>
              <a:rect b="b" l="l" r="r" t="t"/>
              <a:pathLst>
                <a:path extrusionOk="0" h="3512" w="1710">
                  <a:moveTo>
                    <a:pt x="1" y="0"/>
                  </a:moveTo>
                  <a:lnTo>
                    <a:pt x="1709" y="3511"/>
                  </a:lnTo>
                  <a:lnTo>
                    <a:pt x="832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3735350" y="1686800"/>
              <a:ext cx="35675" cy="466750"/>
            </a:xfrm>
            <a:custGeom>
              <a:rect b="b" l="l" r="r" t="t"/>
              <a:pathLst>
                <a:path extrusionOk="0" h="18670" w="1427">
                  <a:moveTo>
                    <a:pt x="549" y="1"/>
                  </a:moveTo>
                  <a:cubicBezTo>
                    <a:pt x="549" y="1"/>
                    <a:pt x="110" y="8026"/>
                    <a:pt x="47" y="10832"/>
                  </a:cubicBezTo>
                  <a:cubicBezTo>
                    <a:pt x="0" y="13622"/>
                    <a:pt x="1254" y="16961"/>
                    <a:pt x="1426" y="18669"/>
                  </a:cubicBezTo>
                  <a:lnTo>
                    <a:pt x="799" y="7384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9" name="Google Shape;7479;p26"/>
          <p:cNvGrpSpPr/>
          <p:nvPr/>
        </p:nvGrpSpPr>
        <p:grpSpPr>
          <a:xfrm rot="-1957314">
            <a:off x="4274328" y="-93527"/>
            <a:ext cx="1248926" cy="1509147"/>
            <a:chOff x="6068875" y="758513"/>
            <a:chExt cx="554100" cy="669550"/>
          </a:xfrm>
        </p:grpSpPr>
        <p:sp>
          <p:nvSpPr>
            <p:cNvPr id="7480" name="Google Shape;7480;p26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2" name="Google Shape;7482;p26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3" name="Google Shape;7483;p26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4" name="Google Shape;7494;p26"/>
          <p:cNvGrpSpPr/>
          <p:nvPr/>
        </p:nvGrpSpPr>
        <p:grpSpPr>
          <a:xfrm rot="1097607">
            <a:off x="990429" y="500197"/>
            <a:ext cx="1091197" cy="478913"/>
            <a:chOff x="2183975" y="2067550"/>
            <a:chExt cx="819400" cy="359650"/>
          </a:xfrm>
        </p:grpSpPr>
        <p:sp>
          <p:nvSpPr>
            <p:cNvPr id="7495" name="Google Shape;7495;p26"/>
            <p:cNvSpPr/>
            <p:nvPr/>
          </p:nvSpPr>
          <p:spPr>
            <a:xfrm>
              <a:off x="2183975" y="2389025"/>
              <a:ext cx="76425" cy="38175"/>
            </a:xfrm>
            <a:custGeom>
              <a:rect b="b" l="l" r="r" t="t"/>
              <a:pathLst>
                <a:path extrusionOk="0" h="1527" w="3057">
                  <a:moveTo>
                    <a:pt x="2163" y="0"/>
                  </a:moveTo>
                  <a:cubicBezTo>
                    <a:pt x="1160" y="79"/>
                    <a:pt x="0" y="141"/>
                    <a:pt x="94" y="800"/>
                  </a:cubicBezTo>
                  <a:cubicBezTo>
                    <a:pt x="166" y="1384"/>
                    <a:pt x="937" y="1527"/>
                    <a:pt x="1674" y="1527"/>
                  </a:cubicBezTo>
                  <a:cubicBezTo>
                    <a:pt x="2381" y="1527"/>
                    <a:pt x="3057" y="1395"/>
                    <a:pt x="3057" y="1395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2392450" y="2067550"/>
              <a:ext cx="45075" cy="28150"/>
            </a:xfrm>
            <a:custGeom>
              <a:rect b="b" l="l" r="r" t="t"/>
              <a:pathLst>
                <a:path extrusionOk="0" h="1126" w="1803">
                  <a:moveTo>
                    <a:pt x="993" y="0"/>
                  </a:moveTo>
                  <a:cubicBezTo>
                    <a:pt x="950" y="0"/>
                    <a:pt x="907" y="2"/>
                    <a:pt x="862" y="6"/>
                  </a:cubicBezTo>
                  <a:cubicBezTo>
                    <a:pt x="376" y="53"/>
                    <a:pt x="0" y="336"/>
                    <a:pt x="16" y="633"/>
                  </a:cubicBezTo>
                  <a:cubicBezTo>
                    <a:pt x="44" y="918"/>
                    <a:pt x="384" y="1126"/>
                    <a:pt x="810" y="1126"/>
                  </a:cubicBezTo>
                  <a:cubicBezTo>
                    <a:pt x="853" y="1126"/>
                    <a:pt x="896" y="1124"/>
                    <a:pt x="941" y="1119"/>
                  </a:cubicBezTo>
                  <a:cubicBezTo>
                    <a:pt x="1427" y="1072"/>
                    <a:pt x="1803" y="790"/>
                    <a:pt x="1787" y="477"/>
                  </a:cubicBezTo>
                  <a:cubicBezTo>
                    <a:pt x="1773" y="206"/>
                    <a:pt x="1422" y="0"/>
                    <a:pt x="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2214550" y="2079000"/>
              <a:ext cx="516875" cy="342950"/>
            </a:xfrm>
            <a:custGeom>
              <a:rect b="b" l="l" r="r" t="t"/>
              <a:pathLst>
                <a:path extrusionOk="0" h="13718" w="20675">
                  <a:moveTo>
                    <a:pt x="9826" y="1"/>
                  </a:moveTo>
                  <a:cubicBezTo>
                    <a:pt x="7386" y="1"/>
                    <a:pt x="4905" y="399"/>
                    <a:pt x="3151" y="1523"/>
                  </a:cubicBezTo>
                  <a:cubicBezTo>
                    <a:pt x="0" y="3530"/>
                    <a:pt x="1270" y="13608"/>
                    <a:pt x="1270" y="13608"/>
                  </a:cubicBezTo>
                  <a:lnTo>
                    <a:pt x="20674" y="13718"/>
                  </a:lnTo>
                  <a:cubicBezTo>
                    <a:pt x="20674" y="13718"/>
                    <a:pt x="20659" y="2088"/>
                    <a:pt x="16082" y="818"/>
                  </a:cubicBezTo>
                  <a:cubicBezTo>
                    <a:pt x="14496" y="372"/>
                    <a:pt x="12180" y="1"/>
                    <a:pt x="9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2470825" y="2079050"/>
              <a:ext cx="260600" cy="342900"/>
            </a:xfrm>
            <a:custGeom>
              <a:rect b="b" l="l" r="r" t="t"/>
              <a:pathLst>
                <a:path extrusionOk="0" h="13716" w="10424">
                  <a:moveTo>
                    <a:pt x="0" y="1"/>
                  </a:moveTo>
                  <a:lnTo>
                    <a:pt x="0" y="1"/>
                  </a:lnTo>
                  <a:cubicBezTo>
                    <a:pt x="4828" y="1756"/>
                    <a:pt x="8370" y="7211"/>
                    <a:pt x="8480" y="13716"/>
                  </a:cubicBezTo>
                  <a:lnTo>
                    <a:pt x="10423" y="13716"/>
                  </a:lnTo>
                  <a:cubicBezTo>
                    <a:pt x="10423" y="13716"/>
                    <a:pt x="10408" y="2086"/>
                    <a:pt x="5831" y="816"/>
                  </a:cubicBezTo>
                  <a:cubicBezTo>
                    <a:pt x="4342" y="393"/>
                    <a:pt x="2194" y="4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2214550" y="2082600"/>
              <a:ext cx="186525" cy="339350"/>
            </a:xfrm>
            <a:custGeom>
              <a:rect b="b" l="l" r="r" t="t"/>
              <a:pathLst>
                <a:path extrusionOk="0" h="13574" w="7461">
                  <a:moveTo>
                    <a:pt x="7461" y="0"/>
                  </a:moveTo>
                  <a:lnTo>
                    <a:pt x="7461" y="0"/>
                  </a:lnTo>
                  <a:cubicBezTo>
                    <a:pt x="5847" y="188"/>
                    <a:pt x="4342" y="611"/>
                    <a:pt x="3151" y="1379"/>
                  </a:cubicBezTo>
                  <a:cubicBezTo>
                    <a:pt x="0" y="3386"/>
                    <a:pt x="862" y="13574"/>
                    <a:pt x="862" y="13574"/>
                  </a:cubicBezTo>
                  <a:lnTo>
                    <a:pt x="7006" y="13574"/>
                  </a:lnTo>
                  <a:cubicBezTo>
                    <a:pt x="6489" y="12320"/>
                    <a:pt x="3746" y="2100"/>
                    <a:pt x="7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2218450" y="2136675"/>
              <a:ext cx="85075" cy="285275"/>
            </a:xfrm>
            <a:custGeom>
              <a:rect b="b" l="l" r="r" t="t"/>
              <a:pathLst>
                <a:path extrusionOk="0" h="11411" w="3403">
                  <a:moveTo>
                    <a:pt x="2195" y="0"/>
                  </a:moveTo>
                  <a:lnTo>
                    <a:pt x="2195" y="0"/>
                  </a:lnTo>
                  <a:cubicBezTo>
                    <a:pt x="1" y="3088"/>
                    <a:pt x="706" y="11411"/>
                    <a:pt x="706" y="11411"/>
                  </a:cubicBezTo>
                  <a:lnTo>
                    <a:pt x="3402" y="11411"/>
                  </a:lnTo>
                  <a:cubicBezTo>
                    <a:pt x="2399" y="9373"/>
                    <a:pt x="1803" y="6771"/>
                    <a:pt x="1803" y="3903"/>
                  </a:cubicBezTo>
                  <a:cubicBezTo>
                    <a:pt x="1803" y="2539"/>
                    <a:pt x="1944" y="1223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2234125" y="2405350"/>
              <a:ext cx="769250" cy="21700"/>
            </a:xfrm>
            <a:custGeom>
              <a:rect b="b" l="l" r="r" t="t"/>
              <a:pathLst>
                <a:path extrusionOk="0" h="868" w="30770">
                  <a:moveTo>
                    <a:pt x="28366" y="1"/>
                  </a:moveTo>
                  <a:cubicBezTo>
                    <a:pt x="25060" y="1"/>
                    <a:pt x="17454" y="460"/>
                    <a:pt x="1" y="460"/>
                  </a:cubicBezTo>
                  <a:lnTo>
                    <a:pt x="79" y="868"/>
                  </a:lnTo>
                  <a:lnTo>
                    <a:pt x="30472" y="868"/>
                  </a:lnTo>
                  <a:cubicBezTo>
                    <a:pt x="30597" y="868"/>
                    <a:pt x="30707" y="774"/>
                    <a:pt x="30738" y="633"/>
                  </a:cubicBezTo>
                  <a:cubicBezTo>
                    <a:pt x="30769" y="492"/>
                    <a:pt x="30722" y="335"/>
                    <a:pt x="30613" y="272"/>
                  </a:cubicBezTo>
                  <a:cubicBezTo>
                    <a:pt x="30307" y="73"/>
                    <a:pt x="29672" y="1"/>
                    <a:pt x="2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2458675" y="2405300"/>
              <a:ext cx="544700" cy="21750"/>
            </a:xfrm>
            <a:custGeom>
              <a:rect b="b" l="l" r="r" t="t"/>
              <a:pathLst>
                <a:path extrusionOk="0" h="870" w="21788">
                  <a:moveTo>
                    <a:pt x="19365" y="1"/>
                  </a:moveTo>
                  <a:cubicBezTo>
                    <a:pt x="16687" y="1"/>
                    <a:pt x="11205" y="300"/>
                    <a:pt x="0" y="415"/>
                  </a:cubicBezTo>
                  <a:cubicBezTo>
                    <a:pt x="173" y="572"/>
                    <a:pt x="329" y="713"/>
                    <a:pt x="455" y="870"/>
                  </a:cubicBezTo>
                  <a:lnTo>
                    <a:pt x="21490" y="870"/>
                  </a:lnTo>
                  <a:cubicBezTo>
                    <a:pt x="21615" y="870"/>
                    <a:pt x="21725" y="776"/>
                    <a:pt x="21756" y="635"/>
                  </a:cubicBezTo>
                  <a:cubicBezTo>
                    <a:pt x="21787" y="494"/>
                    <a:pt x="21740" y="337"/>
                    <a:pt x="21631" y="274"/>
                  </a:cubicBezTo>
                  <a:cubicBezTo>
                    <a:pt x="21321" y="73"/>
                    <a:pt x="20681" y="1"/>
                    <a:pt x="193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2510000" y="2158925"/>
              <a:ext cx="154200" cy="210375"/>
            </a:xfrm>
            <a:custGeom>
              <a:rect b="b" l="l" r="r" t="t"/>
              <a:pathLst>
                <a:path extrusionOk="0" h="8415" w="6168">
                  <a:moveTo>
                    <a:pt x="452" y="1"/>
                  </a:moveTo>
                  <a:cubicBezTo>
                    <a:pt x="194" y="1"/>
                    <a:pt x="0" y="229"/>
                    <a:pt x="0" y="568"/>
                  </a:cubicBezTo>
                  <a:cubicBezTo>
                    <a:pt x="0" y="1195"/>
                    <a:pt x="2602" y="3765"/>
                    <a:pt x="5925" y="8358"/>
                  </a:cubicBezTo>
                  <a:cubicBezTo>
                    <a:pt x="5949" y="8398"/>
                    <a:pt x="5979" y="8415"/>
                    <a:pt x="6007" y="8415"/>
                  </a:cubicBezTo>
                  <a:cubicBezTo>
                    <a:pt x="6090" y="8415"/>
                    <a:pt x="6168" y="8275"/>
                    <a:pt x="6098" y="8170"/>
                  </a:cubicBezTo>
                  <a:cubicBezTo>
                    <a:pt x="2775" y="3562"/>
                    <a:pt x="1004" y="66"/>
                    <a:pt x="502" y="4"/>
                  </a:cubicBezTo>
                  <a:cubicBezTo>
                    <a:pt x="485" y="2"/>
                    <a:pt x="469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2634600" y="2331025"/>
              <a:ext cx="30200" cy="40400"/>
            </a:xfrm>
            <a:custGeom>
              <a:rect b="b" l="l" r="r" t="t"/>
              <a:pathLst>
                <a:path extrusionOk="0" h="1616" w="1208">
                  <a:moveTo>
                    <a:pt x="220" y="1"/>
                  </a:moveTo>
                  <a:lnTo>
                    <a:pt x="1" y="251"/>
                  </a:lnTo>
                  <a:lnTo>
                    <a:pt x="988" y="1615"/>
                  </a:lnTo>
                  <a:lnTo>
                    <a:pt x="1208" y="136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2656950" y="23632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332" y="1"/>
                  </a:moveTo>
                  <a:cubicBezTo>
                    <a:pt x="278" y="1"/>
                    <a:pt x="206" y="43"/>
                    <a:pt x="141" y="108"/>
                  </a:cubicBezTo>
                  <a:cubicBezTo>
                    <a:pt x="47" y="217"/>
                    <a:pt x="0" y="358"/>
                    <a:pt x="47" y="405"/>
                  </a:cubicBezTo>
                  <a:cubicBezTo>
                    <a:pt x="57" y="425"/>
                    <a:pt x="75" y="434"/>
                    <a:pt x="97" y="434"/>
                  </a:cubicBezTo>
                  <a:cubicBezTo>
                    <a:pt x="146" y="434"/>
                    <a:pt x="218" y="392"/>
                    <a:pt x="282" y="327"/>
                  </a:cubicBezTo>
                  <a:cubicBezTo>
                    <a:pt x="392" y="217"/>
                    <a:pt x="439" y="76"/>
                    <a:pt x="392" y="29"/>
                  </a:cubicBezTo>
                  <a:cubicBezTo>
                    <a:pt x="377" y="10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2533325" y="2163250"/>
              <a:ext cx="145200" cy="211525"/>
            </a:xfrm>
            <a:custGeom>
              <a:rect b="b" l="l" r="r" t="t"/>
              <a:pathLst>
                <a:path extrusionOk="0" h="8461" w="5808">
                  <a:moveTo>
                    <a:pt x="5293" y="0"/>
                  </a:moveTo>
                  <a:cubicBezTo>
                    <a:pt x="5277" y="0"/>
                    <a:pt x="5260" y="1"/>
                    <a:pt x="5243" y="3"/>
                  </a:cubicBezTo>
                  <a:cubicBezTo>
                    <a:pt x="4742" y="66"/>
                    <a:pt x="3158" y="3592"/>
                    <a:pt x="71" y="8216"/>
                  </a:cubicBezTo>
                  <a:cubicBezTo>
                    <a:pt x="1" y="8321"/>
                    <a:pt x="78" y="8461"/>
                    <a:pt x="168" y="8461"/>
                  </a:cubicBezTo>
                  <a:cubicBezTo>
                    <a:pt x="198" y="8461"/>
                    <a:pt x="231" y="8444"/>
                    <a:pt x="259" y="8404"/>
                  </a:cubicBezTo>
                  <a:cubicBezTo>
                    <a:pt x="3331" y="3780"/>
                    <a:pt x="5807" y="1194"/>
                    <a:pt x="5776" y="552"/>
                  </a:cubicBezTo>
                  <a:cubicBezTo>
                    <a:pt x="5761" y="227"/>
                    <a:pt x="5553" y="0"/>
                    <a:pt x="5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2529600" y="23683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83" y="1"/>
                  </a:moveTo>
                  <a:cubicBezTo>
                    <a:pt x="59" y="1"/>
                    <a:pt x="41" y="10"/>
                    <a:pt x="32" y="29"/>
                  </a:cubicBezTo>
                  <a:cubicBezTo>
                    <a:pt x="0" y="76"/>
                    <a:pt x="47" y="217"/>
                    <a:pt x="141" y="327"/>
                  </a:cubicBezTo>
                  <a:cubicBezTo>
                    <a:pt x="217" y="391"/>
                    <a:pt x="292" y="434"/>
                    <a:pt x="342" y="434"/>
                  </a:cubicBezTo>
                  <a:cubicBezTo>
                    <a:pt x="365" y="434"/>
                    <a:pt x="382" y="425"/>
                    <a:pt x="392" y="405"/>
                  </a:cubicBezTo>
                  <a:cubicBezTo>
                    <a:pt x="439" y="358"/>
                    <a:pt x="392" y="217"/>
                    <a:pt x="282" y="123"/>
                  </a:cubicBezTo>
                  <a:cubicBezTo>
                    <a:pt x="217" y="47"/>
                    <a:pt x="137" y="1"/>
                    <a:pt x="83" y="1"/>
                  </a:cubicBezTo>
                  <a:close/>
                </a:path>
              </a:pathLst>
            </a:custGeom>
            <a:solidFill>
              <a:srgbClr val="869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2533325" y="2281650"/>
              <a:ext cx="65650" cy="93125"/>
            </a:xfrm>
            <a:custGeom>
              <a:rect b="b" l="l" r="r" t="t"/>
              <a:pathLst>
                <a:path extrusionOk="0" h="3725" w="2626">
                  <a:moveTo>
                    <a:pt x="2265" y="1"/>
                  </a:moveTo>
                  <a:cubicBezTo>
                    <a:pt x="1638" y="1051"/>
                    <a:pt x="901" y="2226"/>
                    <a:pt x="71" y="3480"/>
                  </a:cubicBezTo>
                  <a:cubicBezTo>
                    <a:pt x="1" y="3585"/>
                    <a:pt x="78" y="3725"/>
                    <a:pt x="161" y="3725"/>
                  </a:cubicBezTo>
                  <a:cubicBezTo>
                    <a:pt x="190" y="3725"/>
                    <a:pt x="219" y="3708"/>
                    <a:pt x="243" y="3668"/>
                  </a:cubicBezTo>
                  <a:cubicBezTo>
                    <a:pt x="1105" y="2399"/>
                    <a:pt x="1904" y="1286"/>
                    <a:pt x="2626" y="314"/>
                  </a:cubicBezTo>
                  <a:cubicBezTo>
                    <a:pt x="2531" y="298"/>
                    <a:pt x="2437" y="251"/>
                    <a:pt x="2375" y="189"/>
                  </a:cubicBezTo>
                  <a:cubicBezTo>
                    <a:pt x="2328" y="126"/>
                    <a:pt x="2296" y="63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2517825" y="2244825"/>
              <a:ext cx="50575" cy="68975"/>
            </a:xfrm>
            <a:custGeom>
              <a:rect b="b" l="l" r="r" t="t"/>
              <a:pathLst>
                <a:path extrusionOk="0" h="2759" w="2023">
                  <a:moveTo>
                    <a:pt x="769" y="0"/>
                  </a:moveTo>
                  <a:cubicBezTo>
                    <a:pt x="769" y="0"/>
                    <a:pt x="1" y="1286"/>
                    <a:pt x="1004" y="2759"/>
                  </a:cubicBezTo>
                  <a:lnTo>
                    <a:pt x="2023" y="12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2620500" y="2252275"/>
              <a:ext cx="47050" cy="58800"/>
            </a:xfrm>
            <a:custGeom>
              <a:rect b="b" l="l" r="r" t="t"/>
              <a:pathLst>
                <a:path extrusionOk="0" h="2352" w="1882">
                  <a:moveTo>
                    <a:pt x="1113" y="0"/>
                  </a:moveTo>
                  <a:lnTo>
                    <a:pt x="1" y="1113"/>
                  </a:lnTo>
                  <a:lnTo>
                    <a:pt x="988" y="2351"/>
                  </a:lnTo>
                  <a:cubicBezTo>
                    <a:pt x="1881" y="1050"/>
                    <a:pt x="111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2367750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2359925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2350900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2344625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2342675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2341500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89" y="1"/>
                  </a:moveTo>
                  <a:lnTo>
                    <a:pt x="0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2342275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2348150" y="2138225"/>
              <a:ext cx="7475" cy="18450"/>
            </a:xfrm>
            <a:custGeom>
              <a:rect b="b" l="l" r="r" t="t"/>
              <a:pathLst>
                <a:path extrusionOk="0" h="738" w="299">
                  <a:moveTo>
                    <a:pt x="142" y="1"/>
                  </a:moveTo>
                  <a:lnTo>
                    <a:pt x="1" y="690"/>
                  </a:lnTo>
                  <a:lnTo>
                    <a:pt x="173" y="737"/>
                  </a:lnTo>
                  <a:lnTo>
                    <a:pt x="299" y="3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2357175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0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2370500" y="2088475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2388125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2380300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2371275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2365000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2363050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2361875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73" y="1"/>
                  </a:moveTo>
                  <a:lnTo>
                    <a:pt x="1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2362650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2368550" y="2138225"/>
              <a:ext cx="7450" cy="18450"/>
            </a:xfrm>
            <a:custGeom>
              <a:rect b="b" l="l" r="r" t="t"/>
              <a:pathLst>
                <a:path extrusionOk="0" h="738" w="298">
                  <a:moveTo>
                    <a:pt x="141" y="1"/>
                  </a:moveTo>
                  <a:lnTo>
                    <a:pt x="0" y="690"/>
                  </a:lnTo>
                  <a:lnTo>
                    <a:pt x="172" y="737"/>
                  </a:lnTo>
                  <a:lnTo>
                    <a:pt x="298" y="32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2377550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1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2390875" y="2088475"/>
              <a:ext cx="12575" cy="12550"/>
            </a:xfrm>
            <a:custGeom>
              <a:rect b="b" l="l" r="r" t="t"/>
              <a:pathLst>
                <a:path extrusionOk="0" h="502" w="503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2504125" y="2192300"/>
              <a:ext cx="170475" cy="178725"/>
            </a:xfrm>
            <a:custGeom>
              <a:rect b="b" l="l" r="r" t="t"/>
              <a:pathLst>
                <a:path extrusionOk="0" h="7149" w="6819">
                  <a:moveTo>
                    <a:pt x="2649" y="1"/>
                  </a:moveTo>
                  <a:cubicBezTo>
                    <a:pt x="2148" y="95"/>
                    <a:pt x="1677" y="299"/>
                    <a:pt x="1286" y="596"/>
                  </a:cubicBezTo>
                  <a:lnTo>
                    <a:pt x="1411" y="816"/>
                  </a:lnTo>
                  <a:cubicBezTo>
                    <a:pt x="1787" y="534"/>
                    <a:pt x="2226" y="346"/>
                    <a:pt x="2681" y="267"/>
                  </a:cubicBezTo>
                  <a:lnTo>
                    <a:pt x="2649" y="1"/>
                  </a:lnTo>
                  <a:close/>
                  <a:moveTo>
                    <a:pt x="4107" y="95"/>
                  </a:moveTo>
                  <a:lnTo>
                    <a:pt x="4060" y="346"/>
                  </a:lnTo>
                  <a:cubicBezTo>
                    <a:pt x="4499" y="487"/>
                    <a:pt x="4922" y="706"/>
                    <a:pt x="5298" y="1020"/>
                  </a:cubicBezTo>
                  <a:lnTo>
                    <a:pt x="5424" y="800"/>
                  </a:lnTo>
                  <a:cubicBezTo>
                    <a:pt x="5032" y="471"/>
                    <a:pt x="4593" y="236"/>
                    <a:pt x="4107" y="95"/>
                  </a:cubicBezTo>
                  <a:close/>
                  <a:moveTo>
                    <a:pt x="314" y="1850"/>
                  </a:moveTo>
                  <a:cubicBezTo>
                    <a:pt x="110" y="2305"/>
                    <a:pt x="0" y="2791"/>
                    <a:pt x="0" y="3308"/>
                  </a:cubicBezTo>
                  <a:cubicBezTo>
                    <a:pt x="0" y="3355"/>
                    <a:pt x="0" y="3418"/>
                    <a:pt x="16" y="3481"/>
                  </a:cubicBezTo>
                  <a:lnTo>
                    <a:pt x="235" y="3465"/>
                  </a:lnTo>
                  <a:cubicBezTo>
                    <a:pt x="235" y="3418"/>
                    <a:pt x="235" y="3355"/>
                    <a:pt x="235" y="3308"/>
                  </a:cubicBezTo>
                  <a:cubicBezTo>
                    <a:pt x="235" y="2838"/>
                    <a:pt x="329" y="2383"/>
                    <a:pt x="518" y="1976"/>
                  </a:cubicBezTo>
                  <a:lnTo>
                    <a:pt x="314" y="1850"/>
                  </a:lnTo>
                  <a:close/>
                  <a:moveTo>
                    <a:pt x="6411" y="2039"/>
                  </a:moveTo>
                  <a:lnTo>
                    <a:pt x="6207" y="2180"/>
                  </a:lnTo>
                  <a:cubicBezTo>
                    <a:pt x="6442" y="2634"/>
                    <a:pt x="6568" y="3136"/>
                    <a:pt x="6599" y="3637"/>
                  </a:cubicBezTo>
                  <a:lnTo>
                    <a:pt x="6599" y="3653"/>
                  </a:lnTo>
                  <a:lnTo>
                    <a:pt x="6819" y="3637"/>
                  </a:lnTo>
                  <a:cubicBezTo>
                    <a:pt x="6803" y="3073"/>
                    <a:pt x="6662" y="2540"/>
                    <a:pt x="6411" y="2039"/>
                  </a:cubicBezTo>
                  <a:close/>
                  <a:moveTo>
                    <a:pt x="627" y="4938"/>
                  </a:moveTo>
                  <a:lnTo>
                    <a:pt x="424" y="5064"/>
                  </a:lnTo>
                  <a:cubicBezTo>
                    <a:pt x="659" y="5534"/>
                    <a:pt x="1003" y="5973"/>
                    <a:pt x="1395" y="6302"/>
                  </a:cubicBezTo>
                  <a:lnTo>
                    <a:pt x="1536" y="6098"/>
                  </a:lnTo>
                  <a:cubicBezTo>
                    <a:pt x="1160" y="5769"/>
                    <a:pt x="847" y="5377"/>
                    <a:pt x="627" y="4938"/>
                  </a:cubicBezTo>
                  <a:close/>
                  <a:moveTo>
                    <a:pt x="6317" y="5158"/>
                  </a:moveTo>
                  <a:cubicBezTo>
                    <a:pt x="6113" y="5612"/>
                    <a:pt x="5800" y="6004"/>
                    <a:pt x="5424" y="6302"/>
                  </a:cubicBezTo>
                  <a:lnTo>
                    <a:pt x="5549" y="6521"/>
                  </a:lnTo>
                  <a:cubicBezTo>
                    <a:pt x="5972" y="6192"/>
                    <a:pt x="6301" y="5769"/>
                    <a:pt x="6521" y="5267"/>
                  </a:cubicBezTo>
                  <a:lnTo>
                    <a:pt x="6317" y="5158"/>
                  </a:lnTo>
                  <a:close/>
                  <a:moveTo>
                    <a:pt x="2775" y="6756"/>
                  </a:moveTo>
                  <a:lnTo>
                    <a:pt x="2712" y="7023"/>
                  </a:lnTo>
                  <a:cubicBezTo>
                    <a:pt x="2994" y="7101"/>
                    <a:pt x="3292" y="7148"/>
                    <a:pt x="3574" y="7148"/>
                  </a:cubicBezTo>
                  <a:lnTo>
                    <a:pt x="3652" y="7148"/>
                  </a:lnTo>
                  <a:cubicBezTo>
                    <a:pt x="3841" y="7148"/>
                    <a:pt x="4013" y="7133"/>
                    <a:pt x="4185" y="7117"/>
                  </a:cubicBezTo>
                  <a:lnTo>
                    <a:pt x="4138" y="6851"/>
                  </a:lnTo>
                  <a:cubicBezTo>
                    <a:pt x="3982" y="6882"/>
                    <a:pt x="3825" y="6898"/>
                    <a:pt x="3652" y="6898"/>
                  </a:cubicBezTo>
                  <a:lnTo>
                    <a:pt x="3574" y="6882"/>
                  </a:lnTo>
                  <a:cubicBezTo>
                    <a:pt x="3308" y="6882"/>
                    <a:pt x="3041" y="6835"/>
                    <a:pt x="2775" y="6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2" name="Google Shape;7532;p26"/>
          <p:cNvGrpSpPr/>
          <p:nvPr/>
        </p:nvGrpSpPr>
        <p:grpSpPr>
          <a:xfrm>
            <a:off x="8014764" y="1787441"/>
            <a:ext cx="832278" cy="755422"/>
            <a:chOff x="7435952" y="276894"/>
            <a:chExt cx="1111483" cy="1008844"/>
          </a:xfrm>
        </p:grpSpPr>
        <p:sp>
          <p:nvSpPr>
            <p:cNvPr id="7533" name="Google Shape;7533;p26"/>
            <p:cNvSpPr/>
            <p:nvPr/>
          </p:nvSpPr>
          <p:spPr>
            <a:xfrm>
              <a:off x="8129850" y="867480"/>
              <a:ext cx="364813" cy="418258"/>
            </a:xfrm>
            <a:custGeom>
              <a:rect b="b" l="l" r="r" t="t"/>
              <a:pathLst>
                <a:path extrusionOk="0" h="9939" w="8669">
                  <a:moveTo>
                    <a:pt x="5330" y="1"/>
                  </a:moveTo>
                  <a:lnTo>
                    <a:pt x="1" y="7681"/>
                  </a:lnTo>
                  <a:lnTo>
                    <a:pt x="1615" y="9938"/>
                  </a:lnTo>
                  <a:cubicBezTo>
                    <a:pt x="1615" y="9938"/>
                    <a:pt x="8668" y="8042"/>
                    <a:pt x="8543" y="3480"/>
                  </a:cubicBezTo>
                  <a:cubicBezTo>
                    <a:pt x="7932" y="1537"/>
                    <a:pt x="5330" y="1"/>
                    <a:pt x="5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7435952" y="276894"/>
              <a:ext cx="959102" cy="937219"/>
            </a:xfrm>
            <a:custGeom>
              <a:rect b="b" l="l" r="r" t="t"/>
              <a:pathLst>
                <a:path extrusionOk="0" h="22271" w="22791">
                  <a:moveTo>
                    <a:pt x="10906" y="0"/>
                  </a:moveTo>
                  <a:cubicBezTo>
                    <a:pt x="6143" y="0"/>
                    <a:pt x="1714" y="3714"/>
                    <a:pt x="1756" y="4991"/>
                  </a:cubicBezTo>
                  <a:cubicBezTo>
                    <a:pt x="1928" y="10053"/>
                    <a:pt x="11192" y="10414"/>
                    <a:pt x="10471" y="13470"/>
                  </a:cubicBezTo>
                  <a:cubicBezTo>
                    <a:pt x="10258" y="13836"/>
                    <a:pt x="9713" y="13960"/>
                    <a:pt x="8984" y="13960"/>
                  </a:cubicBezTo>
                  <a:cubicBezTo>
                    <a:pt x="7470" y="13960"/>
                    <a:pt x="5161" y="13428"/>
                    <a:pt x="3378" y="13428"/>
                  </a:cubicBezTo>
                  <a:cubicBezTo>
                    <a:pt x="2156" y="13428"/>
                    <a:pt x="1180" y="13678"/>
                    <a:pt x="878" y="14521"/>
                  </a:cubicBezTo>
                  <a:cubicBezTo>
                    <a:pt x="0" y="16997"/>
                    <a:pt x="5659" y="19803"/>
                    <a:pt x="8292" y="20916"/>
                  </a:cubicBezTo>
                  <a:cubicBezTo>
                    <a:pt x="10532" y="21855"/>
                    <a:pt x="12785" y="22271"/>
                    <a:pt x="14676" y="22271"/>
                  </a:cubicBezTo>
                  <a:cubicBezTo>
                    <a:pt x="15657" y="22271"/>
                    <a:pt x="16540" y="22159"/>
                    <a:pt x="17273" y="21950"/>
                  </a:cubicBezTo>
                  <a:cubicBezTo>
                    <a:pt x="19139" y="21417"/>
                    <a:pt x="22665" y="18016"/>
                    <a:pt x="22744" y="14113"/>
                  </a:cubicBezTo>
                  <a:cubicBezTo>
                    <a:pt x="22791" y="11746"/>
                    <a:pt x="20800" y="7373"/>
                    <a:pt x="18700" y="4708"/>
                  </a:cubicBezTo>
                  <a:cubicBezTo>
                    <a:pt x="18135" y="3987"/>
                    <a:pt x="16317" y="915"/>
                    <a:pt x="12587" y="163"/>
                  </a:cubicBezTo>
                  <a:cubicBezTo>
                    <a:pt x="12026" y="51"/>
                    <a:pt x="11464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7720892" y="679498"/>
              <a:ext cx="123386" cy="237514"/>
            </a:xfrm>
            <a:custGeom>
              <a:rect b="b" l="l" r="r" t="t"/>
              <a:pathLst>
                <a:path extrusionOk="0" h="5644" w="2932">
                  <a:moveTo>
                    <a:pt x="674" y="1"/>
                  </a:moveTo>
                  <a:lnTo>
                    <a:pt x="674" y="1"/>
                  </a:lnTo>
                  <a:cubicBezTo>
                    <a:pt x="1098" y="2806"/>
                    <a:pt x="0" y="4624"/>
                    <a:pt x="0" y="4624"/>
                  </a:cubicBezTo>
                  <a:lnTo>
                    <a:pt x="2555" y="5643"/>
                  </a:lnTo>
                  <a:cubicBezTo>
                    <a:pt x="1615" y="3198"/>
                    <a:pt x="2932" y="1239"/>
                    <a:pt x="2932" y="1239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7561273" y="612881"/>
              <a:ext cx="142491" cy="246730"/>
            </a:xfrm>
            <a:custGeom>
              <a:rect b="b" l="l" r="r" t="t"/>
              <a:pathLst>
                <a:path extrusionOk="0" h="5863" w="3386">
                  <a:moveTo>
                    <a:pt x="878" y="0"/>
                  </a:moveTo>
                  <a:cubicBezTo>
                    <a:pt x="1019" y="3590"/>
                    <a:pt x="0" y="5722"/>
                    <a:pt x="0" y="5722"/>
                  </a:cubicBezTo>
                  <a:lnTo>
                    <a:pt x="2634" y="5863"/>
                  </a:lnTo>
                  <a:cubicBezTo>
                    <a:pt x="1819" y="3010"/>
                    <a:pt x="3386" y="1474"/>
                    <a:pt x="3386" y="147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7466924" y="294274"/>
              <a:ext cx="902417" cy="892864"/>
            </a:xfrm>
            <a:custGeom>
              <a:rect b="b" l="l" r="r" t="t"/>
              <a:pathLst>
                <a:path extrusionOk="0" h="21217" w="21444">
                  <a:moveTo>
                    <a:pt x="10024" y="0"/>
                  </a:moveTo>
                  <a:cubicBezTo>
                    <a:pt x="5564" y="0"/>
                    <a:pt x="1715" y="3185"/>
                    <a:pt x="1756" y="4405"/>
                  </a:cubicBezTo>
                  <a:cubicBezTo>
                    <a:pt x="988" y="8042"/>
                    <a:pt x="11020" y="10299"/>
                    <a:pt x="10330" y="13246"/>
                  </a:cubicBezTo>
                  <a:cubicBezTo>
                    <a:pt x="10054" y="13723"/>
                    <a:pt x="9157" y="13860"/>
                    <a:pt x="8019" y="13860"/>
                  </a:cubicBezTo>
                  <a:cubicBezTo>
                    <a:pt x="6510" y="13860"/>
                    <a:pt x="4578" y="13621"/>
                    <a:pt x="3102" y="13621"/>
                  </a:cubicBezTo>
                  <a:cubicBezTo>
                    <a:pt x="1966" y="13621"/>
                    <a:pt x="1101" y="13762"/>
                    <a:pt x="910" y="14264"/>
                  </a:cubicBezTo>
                  <a:cubicBezTo>
                    <a:pt x="1" y="16616"/>
                    <a:pt x="5408" y="18716"/>
                    <a:pt x="7948" y="19782"/>
                  </a:cubicBezTo>
                  <a:cubicBezTo>
                    <a:pt x="10246" y="20738"/>
                    <a:pt x="12413" y="21217"/>
                    <a:pt x="14217" y="21217"/>
                  </a:cubicBezTo>
                  <a:cubicBezTo>
                    <a:pt x="14984" y="21217"/>
                    <a:pt x="15685" y="21130"/>
                    <a:pt x="16302" y="20957"/>
                  </a:cubicBezTo>
                  <a:cubicBezTo>
                    <a:pt x="18120" y="20456"/>
                    <a:pt x="21334" y="17211"/>
                    <a:pt x="21412" y="13449"/>
                  </a:cubicBezTo>
                  <a:cubicBezTo>
                    <a:pt x="21443" y="11161"/>
                    <a:pt x="19703" y="7117"/>
                    <a:pt x="17697" y="4546"/>
                  </a:cubicBezTo>
                  <a:cubicBezTo>
                    <a:pt x="17149" y="3841"/>
                    <a:pt x="15393" y="894"/>
                    <a:pt x="11788" y="173"/>
                  </a:cubicBezTo>
                  <a:cubicBezTo>
                    <a:pt x="11194" y="54"/>
                    <a:pt x="10604" y="0"/>
                    <a:pt x="100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7532236" y="902493"/>
              <a:ext cx="645503" cy="269875"/>
            </a:xfrm>
            <a:custGeom>
              <a:rect b="b" l="l" r="r" t="t"/>
              <a:pathLst>
                <a:path extrusionOk="0" h="6413" w="15339">
                  <a:moveTo>
                    <a:pt x="2099" y="1"/>
                  </a:moveTo>
                  <a:cubicBezTo>
                    <a:pt x="898" y="1"/>
                    <a:pt x="63" y="124"/>
                    <a:pt x="48" y="532"/>
                  </a:cubicBezTo>
                  <a:cubicBezTo>
                    <a:pt x="1" y="1771"/>
                    <a:pt x="1646" y="2978"/>
                    <a:pt x="6741" y="5172"/>
                  </a:cubicBezTo>
                  <a:cubicBezTo>
                    <a:pt x="8645" y="5982"/>
                    <a:pt x="10909" y="6413"/>
                    <a:pt x="12601" y="6413"/>
                  </a:cubicBezTo>
                  <a:cubicBezTo>
                    <a:pt x="13987" y="6413"/>
                    <a:pt x="14989" y="6124"/>
                    <a:pt x="15095" y="5517"/>
                  </a:cubicBezTo>
                  <a:cubicBezTo>
                    <a:pt x="15338" y="4195"/>
                    <a:pt x="11823" y="176"/>
                    <a:pt x="10209" y="176"/>
                  </a:cubicBezTo>
                  <a:cubicBezTo>
                    <a:pt x="10159" y="176"/>
                    <a:pt x="10110" y="179"/>
                    <a:pt x="10064" y="188"/>
                  </a:cubicBezTo>
                  <a:cubicBezTo>
                    <a:pt x="9657" y="259"/>
                    <a:pt x="9132" y="286"/>
                    <a:pt x="8535" y="286"/>
                  </a:cubicBezTo>
                  <a:cubicBezTo>
                    <a:pt x="6605" y="286"/>
                    <a:pt x="3927" y="1"/>
                    <a:pt x="209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7554035" y="407013"/>
              <a:ext cx="606198" cy="522202"/>
            </a:xfrm>
            <a:custGeom>
              <a:rect b="b" l="l" r="r" t="t"/>
              <a:pathLst>
                <a:path extrusionOk="0" h="12409" w="14405">
                  <a:moveTo>
                    <a:pt x="3614" y="0"/>
                  </a:moveTo>
                  <a:cubicBezTo>
                    <a:pt x="2476" y="0"/>
                    <a:pt x="0" y="2670"/>
                    <a:pt x="1379" y="3419"/>
                  </a:cubicBezTo>
                  <a:cubicBezTo>
                    <a:pt x="5392" y="5613"/>
                    <a:pt x="11458" y="12228"/>
                    <a:pt x="11944" y="12385"/>
                  </a:cubicBezTo>
                  <a:cubicBezTo>
                    <a:pt x="11993" y="12401"/>
                    <a:pt x="12050" y="12408"/>
                    <a:pt x="12113" y="12408"/>
                  </a:cubicBezTo>
                  <a:cubicBezTo>
                    <a:pt x="12783" y="12408"/>
                    <a:pt x="14115" y="11537"/>
                    <a:pt x="14201" y="10849"/>
                  </a:cubicBezTo>
                  <a:cubicBezTo>
                    <a:pt x="14405" y="9172"/>
                    <a:pt x="5047" y="347"/>
                    <a:pt x="3762" y="18"/>
                  </a:cubicBezTo>
                  <a:cubicBezTo>
                    <a:pt x="3716" y="6"/>
                    <a:pt x="3666" y="0"/>
                    <a:pt x="36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7667195" y="350707"/>
              <a:ext cx="583390" cy="501245"/>
            </a:xfrm>
            <a:custGeom>
              <a:rect b="b" l="l" r="r" t="t"/>
              <a:pathLst>
                <a:path extrusionOk="0" h="11911" w="13863">
                  <a:moveTo>
                    <a:pt x="4311" y="1"/>
                  </a:moveTo>
                  <a:cubicBezTo>
                    <a:pt x="2794" y="1"/>
                    <a:pt x="0" y="503"/>
                    <a:pt x="1323" y="1826"/>
                  </a:cubicBezTo>
                  <a:cubicBezTo>
                    <a:pt x="3957" y="4459"/>
                    <a:pt x="11386" y="11763"/>
                    <a:pt x="11778" y="11889"/>
                  </a:cubicBezTo>
                  <a:cubicBezTo>
                    <a:pt x="11818" y="11904"/>
                    <a:pt x="11865" y="11911"/>
                    <a:pt x="11916" y="11911"/>
                  </a:cubicBezTo>
                  <a:cubicBezTo>
                    <a:pt x="12462" y="11911"/>
                    <a:pt x="13558" y="11116"/>
                    <a:pt x="13644" y="10557"/>
                  </a:cubicBezTo>
                  <a:cubicBezTo>
                    <a:pt x="13863" y="9177"/>
                    <a:pt x="6120" y="368"/>
                    <a:pt x="5070" y="70"/>
                  </a:cubicBezTo>
                  <a:cubicBezTo>
                    <a:pt x="4917" y="25"/>
                    <a:pt x="4645" y="1"/>
                    <a:pt x="431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7878659" y="341281"/>
              <a:ext cx="470230" cy="445107"/>
            </a:xfrm>
            <a:custGeom>
              <a:rect b="b" l="l" r="r" t="t"/>
              <a:pathLst>
                <a:path extrusionOk="0" h="10577" w="11174">
                  <a:moveTo>
                    <a:pt x="1017" y="1"/>
                  </a:moveTo>
                  <a:cubicBezTo>
                    <a:pt x="351" y="1"/>
                    <a:pt x="1" y="154"/>
                    <a:pt x="546" y="624"/>
                  </a:cubicBezTo>
                  <a:cubicBezTo>
                    <a:pt x="3164" y="2896"/>
                    <a:pt x="8399" y="10342"/>
                    <a:pt x="8791" y="10483"/>
                  </a:cubicBezTo>
                  <a:cubicBezTo>
                    <a:pt x="8948" y="10540"/>
                    <a:pt x="9232" y="10577"/>
                    <a:pt x="9544" y="10577"/>
                  </a:cubicBezTo>
                  <a:cubicBezTo>
                    <a:pt x="10169" y="10577"/>
                    <a:pt x="10907" y="10430"/>
                    <a:pt x="10970" y="10013"/>
                  </a:cubicBezTo>
                  <a:cubicBezTo>
                    <a:pt x="11173" y="8649"/>
                    <a:pt x="5217" y="780"/>
                    <a:pt x="4167" y="483"/>
                  </a:cubicBezTo>
                  <a:cubicBezTo>
                    <a:pt x="3663" y="333"/>
                    <a:pt x="1998" y="1"/>
                    <a:pt x="10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7553151" y="400533"/>
              <a:ext cx="587303" cy="506126"/>
            </a:xfrm>
            <a:custGeom>
              <a:rect b="b" l="l" r="r" t="t"/>
              <a:pathLst>
                <a:path extrusionOk="0" h="12027" w="13956">
                  <a:moveTo>
                    <a:pt x="2832" y="0"/>
                  </a:moveTo>
                  <a:cubicBezTo>
                    <a:pt x="1736" y="0"/>
                    <a:pt x="1" y="1406"/>
                    <a:pt x="507" y="2852"/>
                  </a:cubicBezTo>
                  <a:cubicBezTo>
                    <a:pt x="946" y="4075"/>
                    <a:pt x="3986" y="5532"/>
                    <a:pt x="6698" y="7648"/>
                  </a:cubicBezTo>
                  <a:cubicBezTo>
                    <a:pt x="8767" y="9278"/>
                    <a:pt x="11589" y="11990"/>
                    <a:pt x="11965" y="12022"/>
                  </a:cubicBezTo>
                  <a:cubicBezTo>
                    <a:pt x="11996" y="12025"/>
                    <a:pt x="12028" y="12026"/>
                    <a:pt x="12062" y="12026"/>
                  </a:cubicBezTo>
                  <a:cubicBezTo>
                    <a:pt x="12685" y="12026"/>
                    <a:pt x="13677" y="11482"/>
                    <a:pt x="13752" y="10768"/>
                  </a:cubicBezTo>
                  <a:cubicBezTo>
                    <a:pt x="13955" y="9090"/>
                    <a:pt x="4378" y="344"/>
                    <a:pt x="3093" y="31"/>
                  </a:cubicBezTo>
                  <a:cubicBezTo>
                    <a:pt x="3012" y="10"/>
                    <a:pt x="2924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7701282" y="337956"/>
              <a:ext cx="540087" cy="484201"/>
            </a:xfrm>
            <a:custGeom>
              <a:rect b="b" l="l" r="r" t="t"/>
              <a:pathLst>
                <a:path extrusionOk="0" h="11506" w="1283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8586" y="8806"/>
                    <a:pt x="10592" y="11424"/>
                    <a:pt x="10921" y="11487"/>
                  </a:cubicBezTo>
                  <a:cubicBezTo>
                    <a:pt x="10980" y="11500"/>
                    <a:pt x="11041" y="11506"/>
                    <a:pt x="11104" y="11506"/>
                  </a:cubicBezTo>
                  <a:cubicBezTo>
                    <a:pt x="11648" y="11506"/>
                    <a:pt x="12317" y="11040"/>
                    <a:pt x="12457" y="10436"/>
                  </a:cubicBezTo>
                  <a:cubicBezTo>
                    <a:pt x="12834" y="8932"/>
                    <a:pt x="5326" y="734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4" name="Google Shape;7544;p26"/>
            <p:cNvSpPr/>
            <p:nvPr/>
          </p:nvSpPr>
          <p:spPr>
            <a:xfrm>
              <a:off x="7905761" y="325542"/>
              <a:ext cx="423981" cy="434207"/>
            </a:xfrm>
            <a:custGeom>
              <a:rect b="b" l="l" r="r" t="t"/>
              <a:pathLst>
                <a:path extrusionOk="0" h="10318" w="10075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162" y="3458"/>
                    <a:pt x="5012" y="5747"/>
                  </a:cubicBezTo>
                  <a:cubicBezTo>
                    <a:pt x="6877" y="8035"/>
                    <a:pt x="7880" y="10120"/>
                    <a:pt x="8147" y="10214"/>
                  </a:cubicBezTo>
                  <a:cubicBezTo>
                    <a:pt x="8323" y="10271"/>
                    <a:pt x="8678" y="10317"/>
                    <a:pt x="9030" y="10317"/>
                  </a:cubicBezTo>
                  <a:cubicBezTo>
                    <a:pt x="9556" y="10317"/>
                    <a:pt x="10075" y="10213"/>
                    <a:pt x="9981" y="9885"/>
                  </a:cubicBezTo>
                  <a:cubicBezTo>
                    <a:pt x="8727" y="5574"/>
                    <a:pt x="4667" y="1389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5" name="Google Shape;7545;p26"/>
            <p:cNvSpPr/>
            <p:nvPr/>
          </p:nvSpPr>
          <p:spPr>
            <a:xfrm>
              <a:off x="7521674" y="894118"/>
              <a:ext cx="636287" cy="269202"/>
            </a:xfrm>
            <a:custGeom>
              <a:rect b="b" l="l" r="r" t="t"/>
              <a:pathLst>
                <a:path extrusionOk="0" h="6397" w="15120">
                  <a:moveTo>
                    <a:pt x="1787" y="1"/>
                  </a:moveTo>
                  <a:cubicBezTo>
                    <a:pt x="754" y="1"/>
                    <a:pt x="57" y="121"/>
                    <a:pt x="48" y="496"/>
                  </a:cubicBezTo>
                  <a:cubicBezTo>
                    <a:pt x="1" y="1750"/>
                    <a:pt x="2038" y="3067"/>
                    <a:pt x="6992" y="5183"/>
                  </a:cubicBezTo>
                  <a:cubicBezTo>
                    <a:pt x="8837" y="5968"/>
                    <a:pt x="10981" y="6397"/>
                    <a:pt x="12574" y="6397"/>
                  </a:cubicBezTo>
                  <a:cubicBezTo>
                    <a:pt x="13876" y="6397"/>
                    <a:pt x="14808" y="6110"/>
                    <a:pt x="14907" y="5496"/>
                  </a:cubicBezTo>
                  <a:cubicBezTo>
                    <a:pt x="15119" y="4177"/>
                    <a:pt x="11606" y="247"/>
                    <a:pt x="10043" y="247"/>
                  </a:cubicBezTo>
                  <a:cubicBezTo>
                    <a:pt x="9990" y="247"/>
                    <a:pt x="9939" y="252"/>
                    <a:pt x="9891" y="261"/>
                  </a:cubicBezTo>
                  <a:cubicBezTo>
                    <a:pt x="9505" y="338"/>
                    <a:pt x="9005" y="368"/>
                    <a:pt x="8436" y="368"/>
                  </a:cubicBezTo>
                  <a:cubicBezTo>
                    <a:pt x="6443" y="368"/>
                    <a:pt x="3598" y="1"/>
                    <a:pt x="1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8086337" y="787439"/>
              <a:ext cx="325214" cy="322815"/>
            </a:xfrm>
            <a:custGeom>
              <a:rect b="b" l="l" r="r" t="t"/>
              <a:pathLst>
                <a:path extrusionOk="0" h="7671" w="7728">
                  <a:moveTo>
                    <a:pt x="5294" y="0"/>
                  </a:moveTo>
                  <a:cubicBezTo>
                    <a:pt x="4546" y="0"/>
                    <a:pt x="604" y="2937"/>
                    <a:pt x="314" y="3533"/>
                  </a:cubicBezTo>
                  <a:cubicBezTo>
                    <a:pt x="0" y="4144"/>
                    <a:pt x="2241" y="7671"/>
                    <a:pt x="2727" y="7671"/>
                  </a:cubicBezTo>
                  <a:cubicBezTo>
                    <a:pt x="5031" y="7671"/>
                    <a:pt x="7727" y="633"/>
                    <a:pt x="5345" y="6"/>
                  </a:cubicBezTo>
                  <a:cubicBezTo>
                    <a:pt x="5330" y="2"/>
                    <a:pt x="5313" y="0"/>
                    <a:pt x="529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8102160" y="794719"/>
              <a:ext cx="300174" cy="298407"/>
            </a:xfrm>
            <a:custGeom>
              <a:rect b="b" l="l" r="r" t="t"/>
              <a:pathLst>
                <a:path extrusionOk="0" h="7091" w="7133">
                  <a:moveTo>
                    <a:pt x="4892" y="0"/>
                  </a:moveTo>
                  <a:cubicBezTo>
                    <a:pt x="4206" y="0"/>
                    <a:pt x="542" y="2731"/>
                    <a:pt x="282" y="3281"/>
                  </a:cubicBezTo>
                  <a:cubicBezTo>
                    <a:pt x="0" y="3846"/>
                    <a:pt x="2069" y="7090"/>
                    <a:pt x="2508" y="7090"/>
                  </a:cubicBezTo>
                  <a:cubicBezTo>
                    <a:pt x="4640" y="7090"/>
                    <a:pt x="7132" y="601"/>
                    <a:pt x="4938" y="6"/>
                  </a:cubicBezTo>
                  <a:cubicBezTo>
                    <a:pt x="4924" y="2"/>
                    <a:pt x="4909" y="0"/>
                    <a:pt x="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48" name="Google Shape;7548;p26"/>
            <p:cNvGrpSpPr/>
            <p:nvPr/>
          </p:nvGrpSpPr>
          <p:grpSpPr>
            <a:xfrm>
              <a:off x="7493310" y="287036"/>
              <a:ext cx="881292" cy="908309"/>
              <a:chOff x="7493310" y="287036"/>
              <a:chExt cx="881292" cy="908309"/>
            </a:xfrm>
          </p:grpSpPr>
          <p:sp>
            <p:nvSpPr>
              <p:cNvPr id="7549" name="Google Shape;7549;p26"/>
              <p:cNvSpPr/>
              <p:nvPr/>
            </p:nvSpPr>
            <p:spPr>
              <a:xfrm>
                <a:off x="7582357" y="575259"/>
                <a:ext cx="28406" cy="27774"/>
              </a:xfrm>
              <a:custGeom>
                <a:rect b="b" l="l" r="r" t="t"/>
                <a:pathLst>
                  <a:path extrusionOk="0" h="660" w="675">
                    <a:moveTo>
                      <a:pt x="283" y="1"/>
                    </a:moveTo>
                    <a:lnTo>
                      <a:pt x="1" y="283"/>
                    </a:lnTo>
                    <a:lnTo>
                      <a:pt x="393" y="659"/>
                    </a:lnTo>
                    <a:lnTo>
                      <a:pt x="675" y="37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0" name="Google Shape;7550;p26"/>
              <p:cNvSpPr/>
              <p:nvPr/>
            </p:nvSpPr>
            <p:spPr>
              <a:xfrm>
                <a:off x="7626585" y="610230"/>
                <a:ext cx="29037" cy="27774"/>
              </a:xfrm>
              <a:custGeom>
                <a:rect b="b" l="l" r="r" t="t"/>
                <a:pathLst>
                  <a:path extrusionOk="0" h="660" w="690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59"/>
                    </a:lnTo>
                    <a:lnTo>
                      <a:pt x="690" y="3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1" name="Google Shape;7551;p26"/>
              <p:cNvSpPr/>
              <p:nvPr/>
            </p:nvSpPr>
            <p:spPr>
              <a:xfrm>
                <a:off x="7672750" y="641245"/>
                <a:ext cx="29037" cy="27101"/>
              </a:xfrm>
              <a:custGeom>
                <a:rect b="b" l="l" r="r" t="t"/>
                <a:pathLst>
                  <a:path extrusionOk="0" h="644" w="690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90" y="33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2" name="Google Shape;7552;p26"/>
              <p:cNvSpPr/>
              <p:nvPr/>
            </p:nvSpPr>
            <p:spPr>
              <a:xfrm>
                <a:off x="7712981" y="668304"/>
                <a:ext cx="28406" cy="27059"/>
              </a:xfrm>
              <a:custGeom>
                <a:rect b="b" l="l" r="r" t="t"/>
                <a:pathLst>
                  <a:path extrusionOk="0" h="643" w="675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2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3" name="Google Shape;7553;p26"/>
              <p:cNvSpPr/>
              <p:nvPr/>
            </p:nvSpPr>
            <p:spPr>
              <a:xfrm>
                <a:off x="7753212" y="691365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39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4" name="Google Shape;7554;p26"/>
              <p:cNvSpPr/>
              <p:nvPr/>
            </p:nvSpPr>
            <p:spPr>
              <a:xfrm>
                <a:off x="7798745" y="719728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5" name="Google Shape;7555;p26"/>
              <p:cNvSpPr/>
              <p:nvPr/>
            </p:nvSpPr>
            <p:spPr>
              <a:xfrm>
                <a:off x="7850170" y="759959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40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6" name="Google Shape;7556;p26"/>
              <p:cNvSpPr/>
              <p:nvPr/>
            </p:nvSpPr>
            <p:spPr>
              <a:xfrm>
                <a:off x="7887791" y="804819"/>
                <a:ext cx="21799" cy="26428"/>
              </a:xfrm>
              <a:custGeom>
                <a:rect b="b" l="l" r="r" t="t"/>
                <a:pathLst>
                  <a:path extrusionOk="0" h="628" w="518">
                    <a:moveTo>
                      <a:pt x="392" y="1"/>
                    </a:moveTo>
                    <a:lnTo>
                      <a:pt x="0" y="79"/>
                    </a:lnTo>
                    <a:lnTo>
                      <a:pt x="125" y="628"/>
                    </a:lnTo>
                    <a:lnTo>
                      <a:pt x="517" y="53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7" name="Google Shape;7557;p26"/>
              <p:cNvSpPr/>
              <p:nvPr/>
            </p:nvSpPr>
            <p:spPr>
              <a:xfrm>
                <a:off x="7867339" y="852330"/>
                <a:ext cx="27732" cy="23777"/>
              </a:xfrm>
              <a:custGeom>
                <a:rect b="b" l="l" r="r" t="t"/>
                <a:pathLst>
                  <a:path extrusionOk="0" h="565" w="659">
                    <a:moveTo>
                      <a:pt x="486" y="0"/>
                    </a:moveTo>
                    <a:lnTo>
                      <a:pt x="0" y="251"/>
                    </a:lnTo>
                    <a:lnTo>
                      <a:pt x="173" y="564"/>
                    </a:lnTo>
                    <a:lnTo>
                      <a:pt x="658" y="32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8" name="Google Shape;7558;p26"/>
              <p:cNvSpPr/>
              <p:nvPr/>
            </p:nvSpPr>
            <p:spPr>
              <a:xfrm>
                <a:off x="7828413" y="871436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1"/>
                    </a:moveTo>
                    <a:lnTo>
                      <a:pt x="0" y="16"/>
                    </a:lnTo>
                    <a:lnTo>
                      <a:pt x="32" y="377"/>
                    </a:lnTo>
                    <a:lnTo>
                      <a:pt x="580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9" name="Google Shape;7559;p26"/>
              <p:cNvSpPr/>
              <p:nvPr/>
            </p:nvSpPr>
            <p:spPr>
              <a:xfrm>
                <a:off x="7774968" y="868153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0"/>
                    </a:moveTo>
                    <a:lnTo>
                      <a:pt x="1" y="32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0" name="Google Shape;7560;p26"/>
              <p:cNvSpPr/>
              <p:nvPr/>
            </p:nvSpPr>
            <p:spPr>
              <a:xfrm>
                <a:off x="7717610" y="864871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0"/>
                    </a:moveTo>
                    <a:lnTo>
                      <a:pt x="0" y="16"/>
                    </a:lnTo>
                    <a:lnTo>
                      <a:pt x="31" y="376"/>
                    </a:lnTo>
                    <a:lnTo>
                      <a:pt x="580" y="345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1" name="Google Shape;7561;p26"/>
              <p:cNvSpPr/>
              <p:nvPr/>
            </p:nvSpPr>
            <p:spPr>
              <a:xfrm>
                <a:off x="7664838" y="861546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4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2" name="Google Shape;7562;p26"/>
              <p:cNvSpPr/>
              <p:nvPr/>
            </p:nvSpPr>
            <p:spPr>
              <a:xfrm>
                <a:off x="7610720" y="857591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1"/>
                    </a:moveTo>
                    <a:lnTo>
                      <a:pt x="1" y="32"/>
                    </a:lnTo>
                    <a:lnTo>
                      <a:pt x="17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3" name="Google Shape;7563;p26"/>
              <p:cNvSpPr/>
              <p:nvPr/>
            </p:nvSpPr>
            <p:spPr>
              <a:xfrm>
                <a:off x="7561273" y="859569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4" name="Google Shape;7564;p26"/>
              <p:cNvSpPr/>
              <p:nvPr/>
            </p:nvSpPr>
            <p:spPr>
              <a:xfrm>
                <a:off x="7499917" y="871436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5" name="Google Shape;7565;p26"/>
              <p:cNvSpPr/>
              <p:nvPr/>
            </p:nvSpPr>
            <p:spPr>
              <a:xfrm>
                <a:off x="7493310" y="920252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30" y="1"/>
                    </a:moveTo>
                    <a:lnTo>
                      <a:pt x="1" y="110"/>
                    </a:lnTo>
                    <a:lnTo>
                      <a:pt x="173" y="628"/>
                    </a:lnTo>
                    <a:lnTo>
                      <a:pt x="502" y="518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6" name="Google Shape;7566;p26"/>
              <p:cNvSpPr/>
              <p:nvPr/>
            </p:nvSpPr>
            <p:spPr>
              <a:xfrm>
                <a:off x="7528954" y="975674"/>
                <a:ext cx="27732" cy="25754"/>
              </a:xfrm>
              <a:custGeom>
                <a:rect b="b" l="l" r="r" t="t"/>
                <a:pathLst>
                  <a:path extrusionOk="0" h="612" w="659">
                    <a:moveTo>
                      <a:pt x="204" y="0"/>
                    </a:moveTo>
                    <a:lnTo>
                      <a:pt x="0" y="298"/>
                    </a:lnTo>
                    <a:lnTo>
                      <a:pt x="455" y="612"/>
                    </a:lnTo>
                    <a:lnTo>
                      <a:pt x="659" y="3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7" name="Google Shape;7567;p26"/>
              <p:cNvSpPr/>
              <p:nvPr/>
            </p:nvSpPr>
            <p:spPr>
              <a:xfrm>
                <a:off x="7582357" y="1016578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189" y="0"/>
                    </a:moveTo>
                    <a:lnTo>
                      <a:pt x="1" y="298"/>
                    </a:lnTo>
                    <a:lnTo>
                      <a:pt x="440" y="611"/>
                    </a:lnTo>
                    <a:lnTo>
                      <a:pt x="644" y="31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8" name="Google Shape;7568;p26"/>
              <p:cNvSpPr/>
              <p:nvPr/>
            </p:nvSpPr>
            <p:spPr>
              <a:xfrm>
                <a:off x="7631172" y="1044269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205" y="0"/>
                    </a:moveTo>
                    <a:lnTo>
                      <a:pt x="1" y="298"/>
                    </a:lnTo>
                    <a:lnTo>
                      <a:pt x="455" y="612"/>
                    </a:lnTo>
                    <a:lnTo>
                      <a:pt x="643" y="31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9" name="Google Shape;7569;p26"/>
              <p:cNvSpPr/>
              <p:nvPr/>
            </p:nvSpPr>
            <p:spPr>
              <a:xfrm>
                <a:off x="7689246" y="1074610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30"/>
                    </a:lnTo>
                    <a:lnTo>
                      <a:pt x="502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0" name="Google Shape;7570;p26"/>
              <p:cNvSpPr/>
              <p:nvPr/>
            </p:nvSpPr>
            <p:spPr>
              <a:xfrm>
                <a:off x="7749929" y="109901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45"/>
                    </a:lnTo>
                    <a:lnTo>
                      <a:pt x="517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1" name="Google Shape;7571;p26"/>
              <p:cNvSpPr/>
              <p:nvPr/>
            </p:nvSpPr>
            <p:spPr>
              <a:xfrm>
                <a:off x="7805310" y="1123426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1" y="0"/>
                    </a:moveTo>
                    <a:lnTo>
                      <a:pt x="1" y="330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2" name="Google Shape;7572;p26"/>
              <p:cNvSpPr/>
              <p:nvPr/>
            </p:nvSpPr>
            <p:spPr>
              <a:xfrm>
                <a:off x="7862037" y="114387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1" y="329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3" name="Google Shape;7573;p26"/>
              <p:cNvSpPr/>
              <p:nvPr/>
            </p:nvSpPr>
            <p:spPr>
              <a:xfrm>
                <a:off x="7925371" y="116235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5" y="0"/>
                    </a:moveTo>
                    <a:lnTo>
                      <a:pt x="1" y="345"/>
                    </a:lnTo>
                    <a:lnTo>
                      <a:pt x="533" y="486"/>
                    </a:lnTo>
                    <a:lnTo>
                      <a:pt x="612" y="1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4" name="Google Shape;7574;p26"/>
              <p:cNvSpPr/>
              <p:nvPr/>
            </p:nvSpPr>
            <p:spPr>
              <a:xfrm>
                <a:off x="7983403" y="1174851"/>
                <a:ext cx="23819" cy="16538"/>
              </a:xfrm>
              <a:custGeom>
                <a:rect b="b" l="l" r="r" t="t"/>
                <a:pathLst>
                  <a:path extrusionOk="0" h="393" w="566">
                    <a:moveTo>
                      <a:pt x="17" y="1"/>
                    </a:moveTo>
                    <a:lnTo>
                      <a:pt x="1" y="361"/>
                    </a:lnTo>
                    <a:lnTo>
                      <a:pt x="549" y="393"/>
                    </a:lnTo>
                    <a:lnTo>
                      <a:pt x="565" y="3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5" name="Google Shape;7575;p26"/>
              <p:cNvSpPr/>
              <p:nvPr/>
            </p:nvSpPr>
            <p:spPr>
              <a:xfrm>
                <a:off x="8039499" y="1178806"/>
                <a:ext cx="23777" cy="16538"/>
              </a:xfrm>
              <a:custGeom>
                <a:rect b="b" l="l" r="r" t="t"/>
                <a:pathLst>
                  <a:path extrusionOk="0" h="393" w="565">
                    <a:moveTo>
                      <a:pt x="16" y="1"/>
                    </a:moveTo>
                    <a:lnTo>
                      <a:pt x="0" y="362"/>
                    </a:lnTo>
                    <a:lnTo>
                      <a:pt x="549" y="393"/>
                    </a:lnTo>
                    <a:lnTo>
                      <a:pt x="564" y="3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6" name="Google Shape;7576;p26"/>
              <p:cNvSpPr/>
              <p:nvPr/>
            </p:nvSpPr>
            <p:spPr>
              <a:xfrm>
                <a:off x="8099508" y="1174219"/>
                <a:ext cx="25754" cy="19148"/>
              </a:xfrm>
              <a:custGeom>
                <a:rect b="b" l="l" r="r" t="t"/>
                <a:pathLst>
                  <a:path extrusionOk="0" h="455" w="612">
                    <a:moveTo>
                      <a:pt x="533" y="0"/>
                    </a:moveTo>
                    <a:lnTo>
                      <a:pt x="1" y="94"/>
                    </a:lnTo>
                    <a:lnTo>
                      <a:pt x="79" y="455"/>
                    </a:lnTo>
                    <a:lnTo>
                      <a:pt x="612" y="361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7" name="Google Shape;7577;p26"/>
              <p:cNvSpPr/>
              <p:nvPr/>
            </p:nvSpPr>
            <p:spPr>
              <a:xfrm>
                <a:off x="8164147" y="1153767"/>
                <a:ext cx="27732" cy="23103"/>
              </a:xfrm>
              <a:custGeom>
                <a:rect b="b" l="l" r="r" t="t"/>
                <a:pathLst>
                  <a:path extrusionOk="0" h="549" w="659">
                    <a:moveTo>
                      <a:pt x="502" y="0"/>
                    </a:moveTo>
                    <a:lnTo>
                      <a:pt x="1" y="220"/>
                    </a:lnTo>
                    <a:lnTo>
                      <a:pt x="157" y="549"/>
                    </a:lnTo>
                    <a:lnTo>
                      <a:pt x="659" y="3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8" name="Google Shape;7578;p26"/>
              <p:cNvSpPr/>
              <p:nvPr/>
            </p:nvSpPr>
            <p:spPr>
              <a:xfrm>
                <a:off x="8222852" y="1110212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9" name="Google Shape;7579;p26"/>
              <p:cNvSpPr/>
              <p:nvPr/>
            </p:nvSpPr>
            <p:spPr>
              <a:xfrm>
                <a:off x="8272341" y="1058114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0" y="455"/>
                    </a:lnTo>
                    <a:lnTo>
                      <a:pt x="314" y="643"/>
                    </a:lnTo>
                    <a:lnTo>
                      <a:pt x="611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0" name="Google Shape;7580;p26"/>
              <p:cNvSpPr/>
              <p:nvPr/>
            </p:nvSpPr>
            <p:spPr>
              <a:xfrm>
                <a:off x="8309921" y="1006647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1" y="440"/>
                    </a:lnTo>
                    <a:lnTo>
                      <a:pt x="314" y="644"/>
                    </a:lnTo>
                    <a:lnTo>
                      <a:pt x="612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1" name="Google Shape;7581;p26"/>
              <p:cNvSpPr/>
              <p:nvPr/>
            </p:nvSpPr>
            <p:spPr>
              <a:xfrm>
                <a:off x="8336980" y="949289"/>
                <a:ext cx="22472" cy="26428"/>
              </a:xfrm>
              <a:custGeom>
                <a:rect b="b" l="l" r="r" t="t"/>
                <a:pathLst>
                  <a:path extrusionOk="0" h="628" w="534">
                    <a:moveTo>
                      <a:pt x="188" y="0"/>
                    </a:moveTo>
                    <a:lnTo>
                      <a:pt x="0" y="518"/>
                    </a:lnTo>
                    <a:lnTo>
                      <a:pt x="345" y="627"/>
                    </a:lnTo>
                    <a:lnTo>
                      <a:pt x="533" y="11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2" name="Google Shape;7582;p26"/>
              <p:cNvSpPr/>
              <p:nvPr/>
            </p:nvSpPr>
            <p:spPr>
              <a:xfrm>
                <a:off x="8351498" y="894539"/>
                <a:ext cx="18474" cy="24450"/>
              </a:xfrm>
              <a:custGeom>
                <a:rect b="b" l="l" r="r" t="t"/>
                <a:pathLst>
                  <a:path extrusionOk="0" h="581" w="439">
                    <a:moveTo>
                      <a:pt x="94" y="0"/>
                    </a:moveTo>
                    <a:lnTo>
                      <a:pt x="0" y="533"/>
                    </a:lnTo>
                    <a:lnTo>
                      <a:pt x="361" y="580"/>
                    </a:lnTo>
                    <a:lnTo>
                      <a:pt x="439" y="4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3" name="Google Shape;7583;p26"/>
              <p:cNvSpPr/>
              <p:nvPr/>
            </p:nvSpPr>
            <p:spPr>
              <a:xfrm>
                <a:off x="8358063" y="833856"/>
                <a:ext cx="16538" cy="24450"/>
              </a:xfrm>
              <a:custGeom>
                <a:rect b="b" l="l" r="r" t="t"/>
                <a:pathLst>
                  <a:path extrusionOk="0" h="581" w="393">
                    <a:moveTo>
                      <a:pt x="361" y="0"/>
                    </a:moveTo>
                    <a:lnTo>
                      <a:pt x="1" y="32"/>
                    </a:lnTo>
                    <a:lnTo>
                      <a:pt x="32" y="580"/>
                    </a:lnTo>
                    <a:lnTo>
                      <a:pt x="393" y="54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4" name="Google Shape;7584;p26"/>
              <p:cNvSpPr/>
              <p:nvPr/>
            </p:nvSpPr>
            <p:spPr>
              <a:xfrm>
                <a:off x="8345565" y="768544"/>
                <a:ext cx="21125" cy="26428"/>
              </a:xfrm>
              <a:custGeom>
                <a:rect b="b" l="l" r="r" t="t"/>
                <a:pathLst>
                  <a:path extrusionOk="0" h="628" w="502">
                    <a:moveTo>
                      <a:pt x="345" y="1"/>
                    </a:moveTo>
                    <a:lnTo>
                      <a:pt x="0" y="110"/>
                    </a:lnTo>
                    <a:lnTo>
                      <a:pt x="157" y="628"/>
                    </a:lnTo>
                    <a:lnTo>
                      <a:pt x="502" y="51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5" name="Google Shape;7585;p26"/>
              <p:cNvSpPr/>
              <p:nvPr/>
            </p:nvSpPr>
            <p:spPr>
              <a:xfrm>
                <a:off x="8327722" y="699276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46" y="1"/>
                    </a:moveTo>
                    <a:lnTo>
                      <a:pt x="1" y="95"/>
                    </a:lnTo>
                    <a:lnTo>
                      <a:pt x="158" y="628"/>
                    </a:lnTo>
                    <a:lnTo>
                      <a:pt x="502" y="51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6" name="Google Shape;7586;p26"/>
              <p:cNvSpPr/>
              <p:nvPr/>
            </p:nvSpPr>
            <p:spPr>
              <a:xfrm>
                <a:off x="8300705" y="636616"/>
                <a:ext cx="23777" cy="27774"/>
              </a:xfrm>
              <a:custGeom>
                <a:rect b="b" l="l" r="r" t="t"/>
                <a:pathLst>
                  <a:path extrusionOk="0" h="660" w="565">
                    <a:moveTo>
                      <a:pt x="329" y="1"/>
                    </a:moveTo>
                    <a:lnTo>
                      <a:pt x="0" y="173"/>
                    </a:lnTo>
                    <a:lnTo>
                      <a:pt x="251" y="659"/>
                    </a:lnTo>
                    <a:lnTo>
                      <a:pt x="564" y="487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7" name="Google Shape;7587;p26"/>
              <p:cNvSpPr/>
              <p:nvPr/>
            </p:nvSpPr>
            <p:spPr>
              <a:xfrm>
                <a:off x="8270995" y="581235"/>
                <a:ext cx="23819" cy="27059"/>
              </a:xfrm>
              <a:custGeom>
                <a:rect b="b" l="l" r="r" t="t"/>
                <a:pathLst>
                  <a:path extrusionOk="0" h="643" w="566">
                    <a:moveTo>
                      <a:pt x="330" y="0"/>
                    </a:moveTo>
                    <a:lnTo>
                      <a:pt x="1" y="157"/>
                    </a:lnTo>
                    <a:lnTo>
                      <a:pt x="252" y="643"/>
                    </a:lnTo>
                    <a:lnTo>
                      <a:pt x="565" y="48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8" name="Google Shape;7588;p26"/>
              <p:cNvSpPr/>
              <p:nvPr/>
            </p:nvSpPr>
            <p:spPr>
              <a:xfrm>
                <a:off x="8241326" y="531073"/>
                <a:ext cx="23145" cy="27101"/>
              </a:xfrm>
              <a:custGeom>
                <a:rect b="b" l="l" r="r" t="t"/>
                <a:pathLst>
                  <a:path extrusionOk="0" h="644" w="550">
                    <a:moveTo>
                      <a:pt x="314" y="1"/>
                    </a:moveTo>
                    <a:lnTo>
                      <a:pt x="1" y="158"/>
                    </a:lnTo>
                    <a:lnTo>
                      <a:pt x="236" y="643"/>
                    </a:lnTo>
                    <a:lnTo>
                      <a:pt x="549" y="47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9" name="Google Shape;7589;p26"/>
              <p:cNvSpPr/>
              <p:nvPr/>
            </p:nvSpPr>
            <p:spPr>
              <a:xfrm>
                <a:off x="8209680" y="484235"/>
                <a:ext cx="24450" cy="27774"/>
              </a:xfrm>
              <a:custGeom>
                <a:rect b="b" l="l" r="r" t="t"/>
                <a:pathLst>
                  <a:path extrusionOk="0" h="660" w="581">
                    <a:moveTo>
                      <a:pt x="298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80" y="45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0" name="Google Shape;7590;p26"/>
              <p:cNvSpPr/>
              <p:nvPr/>
            </p:nvSpPr>
            <p:spPr>
              <a:xfrm>
                <a:off x="8174037" y="438744"/>
                <a:ext cx="24450" cy="27732"/>
              </a:xfrm>
              <a:custGeom>
                <a:rect b="b" l="l" r="r" t="t"/>
                <a:pathLst>
                  <a:path extrusionOk="0" h="659" w="581">
                    <a:moveTo>
                      <a:pt x="299" y="0"/>
                    </a:moveTo>
                    <a:lnTo>
                      <a:pt x="1" y="204"/>
                    </a:lnTo>
                    <a:lnTo>
                      <a:pt x="283" y="659"/>
                    </a:lnTo>
                    <a:lnTo>
                      <a:pt x="581" y="47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1" name="Google Shape;7591;p26"/>
              <p:cNvSpPr/>
              <p:nvPr/>
            </p:nvSpPr>
            <p:spPr>
              <a:xfrm>
                <a:off x="8138435" y="395188"/>
                <a:ext cx="25081" cy="27774"/>
              </a:xfrm>
              <a:custGeom>
                <a:rect b="b" l="l" r="r" t="t"/>
                <a:pathLst>
                  <a:path extrusionOk="0" h="660" w="596">
                    <a:moveTo>
                      <a:pt x="314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96" y="45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2" name="Google Shape;7592;p26"/>
              <p:cNvSpPr/>
              <p:nvPr/>
            </p:nvSpPr>
            <p:spPr>
              <a:xfrm>
                <a:off x="8097531" y="356935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220" y="1"/>
                    </a:moveTo>
                    <a:lnTo>
                      <a:pt x="1" y="283"/>
                    </a:lnTo>
                    <a:lnTo>
                      <a:pt x="408" y="628"/>
                    </a:lnTo>
                    <a:lnTo>
                      <a:pt x="643" y="346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3" name="Google Shape;7593;p26"/>
              <p:cNvSpPr/>
              <p:nvPr/>
            </p:nvSpPr>
            <p:spPr>
              <a:xfrm>
                <a:off x="8053344" y="326594"/>
                <a:ext cx="27059" cy="27101"/>
              </a:xfrm>
              <a:custGeom>
                <a:rect b="b" l="l" r="r" t="t"/>
                <a:pathLst>
                  <a:path extrusionOk="0" h="644" w="643">
                    <a:moveTo>
                      <a:pt x="235" y="1"/>
                    </a:moveTo>
                    <a:lnTo>
                      <a:pt x="0" y="283"/>
                    </a:lnTo>
                    <a:lnTo>
                      <a:pt x="424" y="643"/>
                    </a:lnTo>
                    <a:lnTo>
                      <a:pt x="643" y="361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4" name="Google Shape;7594;p26"/>
              <p:cNvSpPr/>
              <p:nvPr/>
            </p:nvSpPr>
            <p:spPr>
              <a:xfrm>
                <a:off x="7998595" y="304837"/>
                <a:ext cx="26428" cy="23145"/>
              </a:xfrm>
              <a:custGeom>
                <a:rect b="b" l="l" r="r" t="t"/>
                <a:pathLst>
                  <a:path extrusionOk="0" h="550" w="628">
                    <a:moveTo>
                      <a:pt x="141" y="1"/>
                    </a:moveTo>
                    <a:lnTo>
                      <a:pt x="0" y="330"/>
                    </a:lnTo>
                    <a:lnTo>
                      <a:pt x="486" y="549"/>
                    </a:lnTo>
                    <a:lnTo>
                      <a:pt x="627" y="220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5" name="Google Shape;7595;p26"/>
              <p:cNvSpPr/>
              <p:nvPr/>
            </p:nvSpPr>
            <p:spPr>
              <a:xfrm>
                <a:off x="7940563" y="29099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4" y="0"/>
                    </a:moveTo>
                    <a:lnTo>
                      <a:pt x="0" y="345"/>
                    </a:lnTo>
                    <a:lnTo>
                      <a:pt x="533" y="486"/>
                    </a:lnTo>
                    <a:lnTo>
                      <a:pt x="611" y="12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6" name="Google Shape;7596;p26"/>
              <p:cNvSpPr/>
              <p:nvPr/>
            </p:nvSpPr>
            <p:spPr>
              <a:xfrm>
                <a:off x="7868644" y="287036"/>
                <a:ext cx="23145" cy="15192"/>
              </a:xfrm>
              <a:custGeom>
                <a:rect b="b" l="l" r="r" t="t"/>
                <a:pathLst>
                  <a:path extrusionOk="0" h="361" w="550">
                    <a:moveTo>
                      <a:pt x="1" y="0"/>
                    </a:moveTo>
                    <a:lnTo>
                      <a:pt x="1" y="361"/>
                    </a:lnTo>
                    <a:lnTo>
                      <a:pt x="549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7" name="Google Shape;7597;p26"/>
              <p:cNvSpPr/>
              <p:nvPr/>
            </p:nvSpPr>
            <p:spPr>
              <a:xfrm>
                <a:off x="7802027" y="291665"/>
                <a:ext cx="25754" cy="18474"/>
              </a:xfrm>
              <a:custGeom>
                <a:rect b="b" l="l" r="r" t="t"/>
                <a:pathLst>
                  <a:path extrusionOk="0" h="439" w="612">
                    <a:moveTo>
                      <a:pt x="533" y="0"/>
                    </a:moveTo>
                    <a:lnTo>
                      <a:pt x="0" y="94"/>
                    </a:lnTo>
                    <a:lnTo>
                      <a:pt x="79" y="439"/>
                    </a:lnTo>
                    <a:lnTo>
                      <a:pt x="612" y="345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8" name="Google Shape;7598;p26"/>
              <p:cNvSpPr/>
              <p:nvPr/>
            </p:nvSpPr>
            <p:spPr>
              <a:xfrm>
                <a:off x="7734064" y="305510"/>
                <a:ext cx="27101" cy="21799"/>
              </a:xfrm>
              <a:custGeom>
                <a:rect b="b" l="l" r="r" t="t"/>
                <a:pathLst>
                  <a:path extrusionOk="0" h="518" w="644">
                    <a:moveTo>
                      <a:pt x="518" y="0"/>
                    </a:moveTo>
                    <a:lnTo>
                      <a:pt x="1" y="188"/>
                    </a:lnTo>
                    <a:lnTo>
                      <a:pt x="126" y="517"/>
                    </a:lnTo>
                    <a:lnTo>
                      <a:pt x="644" y="329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9" name="Google Shape;7599;p26"/>
              <p:cNvSpPr/>
              <p:nvPr/>
            </p:nvSpPr>
            <p:spPr>
              <a:xfrm>
                <a:off x="7687268" y="327940"/>
                <a:ext cx="27059" cy="21799"/>
              </a:xfrm>
              <a:custGeom>
                <a:rect b="b" l="l" r="r" t="t"/>
                <a:pathLst>
                  <a:path extrusionOk="0" h="518" w="643">
                    <a:moveTo>
                      <a:pt x="502" y="0"/>
                    </a:moveTo>
                    <a:lnTo>
                      <a:pt x="0" y="188"/>
                    </a:lnTo>
                    <a:lnTo>
                      <a:pt x="125" y="517"/>
                    </a:lnTo>
                    <a:lnTo>
                      <a:pt x="643" y="32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0" name="Google Shape;7600;p26"/>
              <p:cNvSpPr/>
              <p:nvPr/>
            </p:nvSpPr>
            <p:spPr>
              <a:xfrm>
                <a:off x="7646364" y="347719"/>
                <a:ext cx="27059" cy="23103"/>
              </a:xfrm>
              <a:custGeom>
                <a:rect b="b" l="l" r="r" t="t"/>
                <a:pathLst>
                  <a:path extrusionOk="0" h="549" w="643">
                    <a:moveTo>
                      <a:pt x="486" y="0"/>
                    </a:moveTo>
                    <a:lnTo>
                      <a:pt x="0" y="235"/>
                    </a:lnTo>
                    <a:lnTo>
                      <a:pt x="157" y="549"/>
                    </a:lnTo>
                    <a:lnTo>
                      <a:pt x="643" y="31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1" name="Google Shape;7601;p26"/>
              <p:cNvSpPr/>
              <p:nvPr/>
            </p:nvSpPr>
            <p:spPr>
              <a:xfrm>
                <a:off x="7600831" y="376756"/>
                <a:ext cx="27774" cy="24408"/>
              </a:xfrm>
              <a:custGeom>
                <a:rect b="b" l="l" r="r" t="t"/>
                <a:pathLst>
                  <a:path extrusionOk="0" h="580" w="660">
                    <a:moveTo>
                      <a:pt x="471" y="0"/>
                    </a:moveTo>
                    <a:lnTo>
                      <a:pt x="1" y="282"/>
                    </a:lnTo>
                    <a:lnTo>
                      <a:pt x="189" y="580"/>
                    </a:lnTo>
                    <a:lnTo>
                      <a:pt x="659" y="29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2" name="Google Shape;7602;p26"/>
              <p:cNvSpPr/>
              <p:nvPr/>
            </p:nvSpPr>
            <p:spPr>
              <a:xfrm>
                <a:off x="7552015" y="541635"/>
                <a:ext cx="27101" cy="28406"/>
              </a:xfrm>
              <a:custGeom>
                <a:rect b="b" l="l" r="r" t="t"/>
                <a:pathLst>
                  <a:path extrusionOk="0" h="675" w="644">
                    <a:moveTo>
                      <a:pt x="314" y="1"/>
                    </a:moveTo>
                    <a:lnTo>
                      <a:pt x="1" y="236"/>
                    </a:lnTo>
                    <a:lnTo>
                      <a:pt x="330" y="675"/>
                    </a:lnTo>
                    <a:lnTo>
                      <a:pt x="643" y="42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3" name="Google Shape;7603;p26"/>
              <p:cNvSpPr/>
              <p:nvPr/>
            </p:nvSpPr>
            <p:spPr>
              <a:xfrm>
                <a:off x="7532910" y="500100"/>
                <a:ext cx="23103" cy="26428"/>
              </a:xfrm>
              <a:custGeom>
                <a:rect b="b" l="l" r="r" t="t"/>
                <a:pathLst>
                  <a:path extrusionOk="0" h="628" w="549">
                    <a:moveTo>
                      <a:pt x="392" y="0"/>
                    </a:moveTo>
                    <a:lnTo>
                      <a:pt x="0" y="110"/>
                    </a:lnTo>
                    <a:lnTo>
                      <a:pt x="157" y="627"/>
                    </a:lnTo>
                    <a:lnTo>
                      <a:pt x="549" y="517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4" name="Google Shape;7604;p26"/>
              <p:cNvSpPr/>
              <p:nvPr/>
            </p:nvSpPr>
            <p:spPr>
              <a:xfrm>
                <a:off x="7531563" y="455871"/>
                <a:ext cx="25123" cy="27774"/>
              </a:xfrm>
              <a:custGeom>
                <a:rect b="b" l="l" r="r" t="t"/>
                <a:pathLst>
                  <a:path extrusionOk="0" h="660" w="597">
                    <a:moveTo>
                      <a:pt x="236" y="1"/>
                    </a:moveTo>
                    <a:lnTo>
                      <a:pt x="1" y="503"/>
                    </a:lnTo>
                    <a:lnTo>
                      <a:pt x="361" y="659"/>
                    </a:lnTo>
                    <a:lnTo>
                      <a:pt x="597" y="173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5" name="Google Shape;7605;p26"/>
              <p:cNvSpPr/>
              <p:nvPr/>
            </p:nvSpPr>
            <p:spPr>
              <a:xfrm>
                <a:off x="7553362" y="413662"/>
                <a:ext cx="28406" cy="28406"/>
              </a:xfrm>
              <a:custGeom>
                <a:rect b="b" l="l" r="r" t="t"/>
                <a:pathLst>
                  <a:path extrusionOk="0" h="675" w="675">
                    <a:moveTo>
                      <a:pt x="376" y="1"/>
                    </a:moveTo>
                    <a:lnTo>
                      <a:pt x="0" y="393"/>
                    </a:lnTo>
                    <a:lnTo>
                      <a:pt x="298" y="675"/>
                    </a:lnTo>
                    <a:lnTo>
                      <a:pt x="674" y="26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06" name="Google Shape;7606;p26"/>
            <p:cNvSpPr/>
            <p:nvPr/>
          </p:nvSpPr>
          <p:spPr>
            <a:xfrm>
              <a:off x="7550711" y="968394"/>
              <a:ext cx="600938" cy="194926"/>
            </a:xfrm>
            <a:custGeom>
              <a:rect b="b" l="l" r="r" t="t"/>
              <a:pathLst>
                <a:path extrusionOk="0" h="4632" w="14280">
                  <a:moveTo>
                    <a:pt x="0" y="1"/>
                  </a:moveTo>
                  <a:lnTo>
                    <a:pt x="0" y="1"/>
                  </a:lnTo>
                  <a:cubicBezTo>
                    <a:pt x="941" y="926"/>
                    <a:pt x="2947" y="1992"/>
                    <a:pt x="6302" y="3418"/>
                  </a:cubicBezTo>
                  <a:cubicBezTo>
                    <a:pt x="8147" y="4203"/>
                    <a:pt x="10291" y="4632"/>
                    <a:pt x="11884" y="4632"/>
                  </a:cubicBezTo>
                  <a:cubicBezTo>
                    <a:pt x="13186" y="4632"/>
                    <a:pt x="14118" y="4345"/>
                    <a:pt x="14217" y="3731"/>
                  </a:cubicBezTo>
                  <a:cubicBezTo>
                    <a:pt x="14280" y="3308"/>
                    <a:pt x="13966" y="2619"/>
                    <a:pt x="13465" y="1882"/>
                  </a:cubicBezTo>
                  <a:cubicBezTo>
                    <a:pt x="12511" y="2138"/>
                    <a:pt x="11331" y="2272"/>
                    <a:pt x="10010" y="2272"/>
                  </a:cubicBezTo>
                  <a:cubicBezTo>
                    <a:pt x="8748" y="2272"/>
                    <a:pt x="7357" y="2150"/>
                    <a:pt x="5910" y="1897"/>
                  </a:cubicBezTo>
                  <a:cubicBezTo>
                    <a:pt x="3590" y="1474"/>
                    <a:pt x="1537" y="80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26"/>
            <p:cNvSpPr/>
            <p:nvPr/>
          </p:nvSpPr>
          <p:spPr>
            <a:xfrm>
              <a:off x="7553067" y="399986"/>
              <a:ext cx="392798" cy="259775"/>
            </a:xfrm>
            <a:custGeom>
              <a:rect b="b" l="l" r="r" t="t"/>
              <a:pathLst>
                <a:path extrusionOk="0" h="6173" w="9334">
                  <a:moveTo>
                    <a:pt x="2848" y="1"/>
                  </a:moveTo>
                  <a:cubicBezTo>
                    <a:pt x="1753" y="1"/>
                    <a:pt x="0" y="1413"/>
                    <a:pt x="509" y="2865"/>
                  </a:cubicBezTo>
                  <a:cubicBezTo>
                    <a:pt x="838" y="3774"/>
                    <a:pt x="2609" y="4824"/>
                    <a:pt x="4615" y="6172"/>
                  </a:cubicBezTo>
                  <a:cubicBezTo>
                    <a:pt x="6010" y="6016"/>
                    <a:pt x="7515" y="5733"/>
                    <a:pt x="9051" y="5310"/>
                  </a:cubicBezTo>
                  <a:cubicBezTo>
                    <a:pt x="9145" y="5279"/>
                    <a:pt x="9239" y="5263"/>
                    <a:pt x="9333" y="5232"/>
                  </a:cubicBezTo>
                  <a:cubicBezTo>
                    <a:pt x="6716" y="2677"/>
                    <a:pt x="3769" y="200"/>
                    <a:pt x="3095" y="28"/>
                  </a:cubicBezTo>
                  <a:cubicBezTo>
                    <a:pt x="3018" y="10"/>
                    <a:pt x="2935" y="1"/>
                    <a:pt x="2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26"/>
            <p:cNvSpPr/>
            <p:nvPr/>
          </p:nvSpPr>
          <p:spPr>
            <a:xfrm>
              <a:off x="7701282" y="337956"/>
              <a:ext cx="393640" cy="275640"/>
            </a:xfrm>
            <a:custGeom>
              <a:rect b="b" l="l" r="r" t="t"/>
              <a:pathLst>
                <a:path extrusionOk="0" h="6550" w="935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6156" y="6330"/>
                    <a:pt x="6266" y="6439"/>
                    <a:pt x="6360" y="6549"/>
                  </a:cubicBezTo>
                  <a:cubicBezTo>
                    <a:pt x="7426" y="6236"/>
                    <a:pt x="8429" y="5875"/>
                    <a:pt x="9354" y="5499"/>
                  </a:cubicBezTo>
                  <a:cubicBezTo>
                    <a:pt x="7269" y="3007"/>
                    <a:pt x="4824" y="499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26"/>
            <p:cNvSpPr/>
            <p:nvPr/>
          </p:nvSpPr>
          <p:spPr>
            <a:xfrm>
              <a:off x="7905761" y="325542"/>
              <a:ext cx="300637" cy="235914"/>
            </a:xfrm>
            <a:custGeom>
              <a:rect b="b" l="l" r="r" t="t"/>
              <a:pathLst>
                <a:path extrusionOk="0" h="5606" w="7144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053" y="3364"/>
                    <a:pt x="4902" y="5606"/>
                  </a:cubicBezTo>
                  <a:cubicBezTo>
                    <a:pt x="5717" y="5261"/>
                    <a:pt x="6470" y="4885"/>
                    <a:pt x="7144" y="4493"/>
                  </a:cubicBezTo>
                  <a:cubicBezTo>
                    <a:pt x="5733" y="2565"/>
                    <a:pt x="4275" y="1170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26"/>
            <p:cNvSpPr/>
            <p:nvPr/>
          </p:nvSpPr>
          <p:spPr>
            <a:xfrm>
              <a:off x="8154931" y="905733"/>
              <a:ext cx="186047" cy="187393"/>
            </a:xfrm>
            <a:custGeom>
              <a:rect b="b" l="l" r="r" t="t"/>
              <a:pathLst>
                <a:path extrusionOk="0" h="4453" w="4421">
                  <a:moveTo>
                    <a:pt x="4420" y="1"/>
                  </a:moveTo>
                  <a:cubicBezTo>
                    <a:pt x="3684" y="847"/>
                    <a:pt x="2524" y="1741"/>
                    <a:pt x="1129" y="2446"/>
                  </a:cubicBezTo>
                  <a:cubicBezTo>
                    <a:pt x="753" y="2650"/>
                    <a:pt x="361" y="2807"/>
                    <a:pt x="0" y="2963"/>
                  </a:cubicBezTo>
                  <a:cubicBezTo>
                    <a:pt x="502" y="3763"/>
                    <a:pt x="1050" y="4452"/>
                    <a:pt x="1254" y="4452"/>
                  </a:cubicBezTo>
                  <a:cubicBezTo>
                    <a:pt x="2555" y="4452"/>
                    <a:pt x="3997" y="2023"/>
                    <a:pt x="44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26"/>
            <p:cNvSpPr/>
            <p:nvPr/>
          </p:nvSpPr>
          <p:spPr>
            <a:xfrm>
              <a:off x="7867886" y="911667"/>
              <a:ext cx="167025" cy="56096"/>
            </a:xfrm>
            <a:custGeom>
              <a:rect b="b" l="l" r="r" t="t"/>
              <a:pathLst>
                <a:path extrusionOk="0" h="1333" w="3969">
                  <a:moveTo>
                    <a:pt x="1853" y="1"/>
                  </a:moveTo>
                  <a:cubicBezTo>
                    <a:pt x="1367" y="1"/>
                    <a:pt x="435" y="120"/>
                    <a:pt x="254" y="314"/>
                  </a:cubicBezTo>
                  <a:cubicBezTo>
                    <a:pt x="1" y="609"/>
                    <a:pt x="2909" y="1333"/>
                    <a:pt x="3639" y="1333"/>
                  </a:cubicBezTo>
                  <a:cubicBezTo>
                    <a:pt x="3723" y="1333"/>
                    <a:pt x="3778" y="1323"/>
                    <a:pt x="3796" y="1302"/>
                  </a:cubicBezTo>
                  <a:cubicBezTo>
                    <a:pt x="3968" y="1082"/>
                    <a:pt x="2370" y="79"/>
                    <a:pt x="2088" y="17"/>
                  </a:cubicBezTo>
                  <a:cubicBezTo>
                    <a:pt x="2036" y="6"/>
                    <a:pt x="1954" y="1"/>
                    <a:pt x="185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26"/>
            <p:cNvSpPr/>
            <p:nvPr/>
          </p:nvSpPr>
          <p:spPr>
            <a:xfrm>
              <a:off x="7524998" y="903292"/>
              <a:ext cx="275767" cy="58873"/>
            </a:xfrm>
            <a:custGeom>
              <a:rect b="b" l="l" r="r" t="t"/>
              <a:pathLst>
                <a:path extrusionOk="0" h="1399" w="6553">
                  <a:moveTo>
                    <a:pt x="1340" y="0"/>
                  </a:moveTo>
                  <a:cubicBezTo>
                    <a:pt x="831" y="0"/>
                    <a:pt x="466" y="22"/>
                    <a:pt x="376" y="75"/>
                  </a:cubicBezTo>
                  <a:cubicBezTo>
                    <a:pt x="0" y="310"/>
                    <a:pt x="894" y="1297"/>
                    <a:pt x="1066" y="1375"/>
                  </a:cubicBezTo>
                  <a:cubicBezTo>
                    <a:pt x="1095" y="1391"/>
                    <a:pt x="1126" y="1399"/>
                    <a:pt x="1160" y="1399"/>
                  </a:cubicBezTo>
                  <a:cubicBezTo>
                    <a:pt x="1462" y="1399"/>
                    <a:pt x="1992" y="835"/>
                    <a:pt x="2978" y="764"/>
                  </a:cubicBezTo>
                  <a:cubicBezTo>
                    <a:pt x="4687" y="654"/>
                    <a:pt x="6552" y="545"/>
                    <a:pt x="6364" y="419"/>
                  </a:cubicBezTo>
                  <a:cubicBezTo>
                    <a:pt x="6101" y="228"/>
                    <a:pt x="2975" y="0"/>
                    <a:pt x="134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3" name="Google Shape;7613;p26"/>
            <p:cNvSpPr/>
            <p:nvPr/>
          </p:nvSpPr>
          <p:spPr>
            <a:xfrm>
              <a:off x="8118824" y="803262"/>
              <a:ext cx="200397" cy="185710"/>
            </a:xfrm>
            <a:custGeom>
              <a:rect b="b" l="l" r="r" t="t"/>
              <a:pathLst>
                <a:path extrusionOk="0" h="4413" w="4762">
                  <a:moveTo>
                    <a:pt x="4533" y="0"/>
                  </a:moveTo>
                  <a:cubicBezTo>
                    <a:pt x="4150" y="0"/>
                    <a:pt x="460" y="2725"/>
                    <a:pt x="231" y="3000"/>
                  </a:cubicBezTo>
                  <a:cubicBezTo>
                    <a:pt x="1" y="3277"/>
                    <a:pt x="313" y="4412"/>
                    <a:pt x="650" y="4412"/>
                  </a:cubicBezTo>
                  <a:cubicBezTo>
                    <a:pt x="657" y="4412"/>
                    <a:pt x="663" y="4412"/>
                    <a:pt x="670" y="4411"/>
                  </a:cubicBezTo>
                  <a:cubicBezTo>
                    <a:pt x="1125" y="4348"/>
                    <a:pt x="1501" y="3188"/>
                    <a:pt x="1673" y="2890"/>
                  </a:cubicBezTo>
                  <a:cubicBezTo>
                    <a:pt x="1830" y="2608"/>
                    <a:pt x="4761" y="163"/>
                    <a:pt x="4557" y="6"/>
                  </a:cubicBezTo>
                  <a:cubicBezTo>
                    <a:pt x="4552" y="2"/>
                    <a:pt x="4544" y="0"/>
                    <a:pt x="4533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4" name="Google Shape;7614;p26"/>
            <p:cNvSpPr/>
            <p:nvPr/>
          </p:nvSpPr>
          <p:spPr>
            <a:xfrm>
              <a:off x="7563882" y="406803"/>
              <a:ext cx="149814" cy="136095"/>
            </a:xfrm>
            <a:custGeom>
              <a:rect b="b" l="l" r="r" t="t"/>
              <a:pathLst>
                <a:path extrusionOk="0" h="3234" w="3560">
                  <a:moveTo>
                    <a:pt x="2522" y="1"/>
                  </a:moveTo>
                  <a:cubicBezTo>
                    <a:pt x="2146" y="1"/>
                    <a:pt x="1678" y="153"/>
                    <a:pt x="1145" y="634"/>
                  </a:cubicBezTo>
                  <a:cubicBezTo>
                    <a:pt x="1" y="1653"/>
                    <a:pt x="283" y="2750"/>
                    <a:pt x="800" y="3205"/>
                  </a:cubicBezTo>
                  <a:cubicBezTo>
                    <a:pt x="821" y="3224"/>
                    <a:pt x="839" y="3233"/>
                    <a:pt x="854" y="3233"/>
                  </a:cubicBezTo>
                  <a:cubicBezTo>
                    <a:pt x="1035" y="3233"/>
                    <a:pt x="889" y="1939"/>
                    <a:pt x="1757" y="1245"/>
                  </a:cubicBezTo>
                  <a:cubicBezTo>
                    <a:pt x="2587" y="587"/>
                    <a:pt x="3559" y="509"/>
                    <a:pt x="3481" y="415"/>
                  </a:cubicBezTo>
                  <a:cubicBezTo>
                    <a:pt x="3398" y="304"/>
                    <a:pt x="3052" y="1"/>
                    <a:pt x="252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26"/>
            <p:cNvSpPr/>
            <p:nvPr/>
          </p:nvSpPr>
          <p:spPr>
            <a:xfrm>
              <a:off x="7722197" y="344437"/>
              <a:ext cx="178598" cy="61483"/>
            </a:xfrm>
            <a:custGeom>
              <a:rect b="b" l="l" r="r" t="t"/>
              <a:pathLst>
                <a:path extrusionOk="0" h="1461" w="4244">
                  <a:moveTo>
                    <a:pt x="2365" y="0"/>
                  </a:moveTo>
                  <a:cubicBezTo>
                    <a:pt x="2106" y="0"/>
                    <a:pt x="1816" y="24"/>
                    <a:pt x="1490" y="78"/>
                  </a:cubicBezTo>
                  <a:cubicBezTo>
                    <a:pt x="1" y="329"/>
                    <a:pt x="16" y="972"/>
                    <a:pt x="346" y="1379"/>
                  </a:cubicBezTo>
                  <a:cubicBezTo>
                    <a:pt x="393" y="1436"/>
                    <a:pt x="452" y="1460"/>
                    <a:pt x="525" y="1460"/>
                  </a:cubicBezTo>
                  <a:cubicBezTo>
                    <a:pt x="819" y="1460"/>
                    <a:pt x="1346" y="1069"/>
                    <a:pt x="2274" y="768"/>
                  </a:cubicBezTo>
                  <a:cubicBezTo>
                    <a:pt x="2606" y="663"/>
                    <a:pt x="2947" y="630"/>
                    <a:pt x="3249" y="630"/>
                  </a:cubicBezTo>
                  <a:cubicBezTo>
                    <a:pt x="3746" y="630"/>
                    <a:pt x="4139" y="718"/>
                    <a:pt x="4222" y="718"/>
                  </a:cubicBezTo>
                  <a:cubicBezTo>
                    <a:pt x="4239" y="718"/>
                    <a:pt x="4243" y="714"/>
                    <a:pt x="4233" y="705"/>
                  </a:cubicBezTo>
                  <a:cubicBezTo>
                    <a:pt x="3839" y="324"/>
                    <a:pt x="3310" y="0"/>
                    <a:pt x="236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26"/>
            <p:cNvSpPr/>
            <p:nvPr/>
          </p:nvSpPr>
          <p:spPr>
            <a:xfrm>
              <a:off x="7919858" y="334842"/>
              <a:ext cx="169130" cy="58958"/>
            </a:xfrm>
            <a:custGeom>
              <a:rect b="b" l="l" r="r" t="t"/>
              <a:pathLst>
                <a:path extrusionOk="0" h="1401" w="4019">
                  <a:moveTo>
                    <a:pt x="673" y="1"/>
                  </a:moveTo>
                  <a:cubicBezTo>
                    <a:pt x="1" y="1"/>
                    <a:pt x="106" y="290"/>
                    <a:pt x="382" y="730"/>
                  </a:cubicBezTo>
                  <a:cubicBezTo>
                    <a:pt x="538" y="973"/>
                    <a:pt x="845" y="1029"/>
                    <a:pt x="1246" y="1029"/>
                  </a:cubicBezTo>
                  <a:cubicBezTo>
                    <a:pt x="1491" y="1029"/>
                    <a:pt x="1772" y="1008"/>
                    <a:pt x="2075" y="996"/>
                  </a:cubicBezTo>
                  <a:cubicBezTo>
                    <a:pt x="2081" y="996"/>
                    <a:pt x="2086" y="996"/>
                    <a:pt x="2092" y="996"/>
                  </a:cubicBezTo>
                  <a:cubicBezTo>
                    <a:pt x="2460" y="996"/>
                    <a:pt x="3736" y="1400"/>
                    <a:pt x="3972" y="1400"/>
                  </a:cubicBezTo>
                  <a:cubicBezTo>
                    <a:pt x="4006" y="1400"/>
                    <a:pt x="4019" y="1392"/>
                    <a:pt x="4003" y="1372"/>
                  </a:cubicBezTo>
                  <a:cubicBezTo>
                    <a:pt x="3345" y="526"/>
                    <a:pt x="1934" y="134"/>
                    <a:pt x="1323" y="56"/>
                  </a:cubicBezTo>
                  <a:cubicBezTo>
                    <a:pt x="1053" y="18"/>
                    <a:pt x="839" y="1"/>
                    <a:pt x="67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26"/>
            <p:cNvSpPr/>
            <p:nvPr/>
          </p:nvSpPr>
          <p:spPr>
            <a:xfrm>
              <a:off x="8172732" y="958673"/>
              <a:ext cx="374703" cy="307286"/>
            </a:xfrm>
            <a:custGeom>
              <a:rect b="b" l="l" r="r" t="t"/>
              <a:pathLst>
                <a:path extrusionOk="0" h="7302" w="8904">
                  <a:moveTo>
                    <a:pt x="5820" y="1"/>
                  </a:moveTo>
                  <a:cubicBezTo>
                    <a:pt x="4732" y="1"/>
                    <a:pt x="3558" y="4123"/>
                    <a:pt x="0" y="6078"/>
                  </a:cubicBezTo>
                  <a:lnTo>
                    <a:pt x="1019" y="7301"/>
                  </a:lnTo>
                  <a:cubicBezTo>
                    <a:pt x="1019" y="7301"/>
                    <a:pt x="8903" y="4589"/>
                    <a:pt x="6490" y="561"/>
                  </a:cubicBezTo>
                  <a:cubicBezTo>
                    <a:pt x="6257" y="170"/>
                    <a:pt x="6040" y="1"/>
                    <a:pt x="58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26"/>
            <p:cNvSpPr/>
            <p:nvPr/>
          </p:nvSpPr>
          <p:spPr>
            <a:xfrm>
              <a:off x="8400945" y="1002565"/>
              <a:ext cx="52814" cy="45870"/>
            </a:xfrm>
            <a:custGeom>
              <a:rect b="b" l="l" r="r" t="t"/>
              <a:pathLst>
                <a:path extrusionOk="0" h="1090" w="1255">
                  <a:moveTo>
                    <a:pt x="638" y="1"/>
                  </a:moveTo>
                  <a:cubicBezTo>
                    <a:pt x="589" y="1"/>
                    <a:pt x="538" y="7"/>
                    <a:pt x="487" y="20"/>
                  </a:cubicBezTo>
                  <a:cubicBezTo>
                    <a:pt x="189" y="114"/>
                    <a:pt x="1" y="411"/>
                    <a:pt x="79" y="694"/>
                  </a:cubicBezTo>
                  <a:cubicBezTo>
                    <a:pt x="144" y="940"/>
                    <a:pt x="370" y="1090"/>
                    <a:pt x="614" y="1090"/>
                  </a:cubicBezTo>
                  <a:cubicBezTo>
                    <a:pt x="665" y="1090"/>
                    <a:pt x="717" y="1083"/>
                    <a:pt x="769" y="1070"/>
                  </a:cubicBezTo>
                  <a:cubicBezTo>
                    <a:pt x="1082" y="991"/>
                    <a:pt x="1255" y="694"/>
                    <a:pt x="1176" y="396"/>
                  </a:cubicBezTo>
                  <a:cubicBezTo>
                    <a:pt x="1111" y="160"/>
                    <a:pt x="892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9" name="Google Shape;7619;p26"/>
          <p:cNvGrpSpPr/>
          <p:nvPr/>
        </p:nvGrpSpPr>
        <p:grpSpPr>
          <a:xfrm rot="1801529">
            <a:off x="7734023" y="3412445"/>
            <a:ext cx="1255916" cy="1398817"/>
            <a:chOff x="1416325" y="1320700"/>
            <a:chExt cx="836250" cy="931400"/>
          </a:xfrm>
        </p:grpSpPr>
        <p:sp>
          <p:nvSpPr>
            <p:cNvPr id="7620" name="Google Shape;7620;p26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26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26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26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26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26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26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26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26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26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26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26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2" name="Google Shape;7632;p26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3" name="Google Shape;7633;p26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4" name="Google Shape;7634;p26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5" name="Google Shape;7635;p26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6" name="Google Shape;7636;p26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7" name="Google Shape;7637;p26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8" name="Google Shape;7638;p26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9" name="Google Shape;7639;p26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0" name="Google Shape;7640;p26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1" name="Google Shape;7641;p26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2" name="Google Shape;7642;p26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3" name="Google Shape;7643;p26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4" name="Google Shape;7644;p26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5" name="Google Shape;7645;p26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6" name="Google Shape;7646;p26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7" name="Google Shape;7647;p26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8" name="Google Shape;7648;p26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9" name="Google Shape;7649;p26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26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26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26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26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26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26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26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7" name="Google Shape;7657;p26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8" name="Google Shape;7658;p26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26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26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26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26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26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26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26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26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26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26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26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26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26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26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26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26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26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26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26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26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26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26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26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26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26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26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26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6" name="Google Shape;7686;p26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26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26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26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26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26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26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26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26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5" name="Google Shape;7695;p26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26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26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26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26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26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26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26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26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26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26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26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26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26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26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26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26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26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3" name="Google Shape;7713;p26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26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5" name="Google Shape;7715;p26"/>
          <p:cNvGrpSpPr/>
          <p:nvPr/>
        </p:nvGrpSpPr>
        <p:grpSpPr>
          <a:xfrm rot="-995748">
            <a:off x="141884" y="3422125"/>
            <a:ext cx="1454438" cy="1491357"/>
            <a:chOff x="3993975" y="1524025"/>
            <a:chExt cx="781000" cy="800825"/>
          </a:xfrm>
        </p:grpSpPr>
        <p:sp>
          <p:nvSpPr>
            <p:cNvPr id="7716" name="Google Shape;7716;p26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26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26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26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26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26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26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26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26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5" name="Google Shape;7725;p26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6" name="Google Shape;7726;p26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26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26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26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26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26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26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26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26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26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26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26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8" name="Google Shape;7738;p26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9" name="Google Shape;7739;p26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26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26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26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26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26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26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26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26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26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26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26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26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26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26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26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5" name="Google Shape;7755;p26"/>
          <p:cNvGrpSpPr/>
          <p:nvPr/>
        </p:nvGrpSpPr>
        <p:grpSpPr>
          <a:xfrm>
            <a:off x="2992133" y="4308046"/>
            <a:ext cx="538970" cy="475799"/>
            <a:chOff x="3503083" y="4268071"/>
            <a:chExt cx="538970" cy="475799"/>
          </a:xfrm>
        </p:grpSpPr>
        <p:sp>
          <p:nvSpPr>
            <p:cNvPr id="7756" name="Google Shape;7756;p26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57" name="Google Shape;7757;p26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7758" name="Google Shape;7758;p26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9" name="Google Shape;7759;p26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0" name="Google Shape;7760;p26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1" name="Google Shape;7761;p26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2" name="Google Shape;7762;p26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3" name="Google Shape;7763;p26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4" name="Google Shape;7764;p26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5" name="Google Shape;7765;p26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6" name="Google Shape;7766;p26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7" name="Google Shape;7767;p26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8" name="Google Shape;7768;p26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9" name="Google Shape;7769;p26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0" name="Google Shape;7770;p26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1" name="Google Shape;7771;p26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2" name="Google Shape;7772;p26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3" name="Google Shape;7773;p26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4" name="Google Shape;7774;p26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5" name="Google Shape;7775;p26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6" name="Google Shape;7776;p26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7" name="Google Shape;7777;p26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8" name="Google Shape;7778;p26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9" name="Google Shape;7779;p26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0" name="Google Shape;7780;p26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1" name="Google Shape;7781;p26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2" name="Google Shape;7782;p26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3" name="Google Shape;7783;p26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4" name="Google Shape;7784;p26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5" name="Google Shape;7785;p26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6" name="Google Shape;7786;p26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7" name="Google Shape;7787;p26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8" name="Google Shape;7788;p26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9" name="Google Shape;7789;p26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0" name="Google Shape;7790;p26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1" name="Google Shape;7791;p26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2" name="Google Shape;7792;p26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3" name="Google Shape;7793;p26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4" name="Google Shape;7794;p26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5" name="Google Shape;7795;p26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6" name="Google Shape;7796;p26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7" name="Google Shape;7797;p26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8" name="Google Shape;7798;p26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9" name="Google Shape;7799;p26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0" name="Google Shape;7800;p26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1" name="Google Shape;7801;p26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2" name="Google Shape;7802;p26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3" name="Google Shape;7803;p26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4" name="Google Shape;7804;p26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5" name="Google Shape;7805;p26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6" name="Google Shape;7806;p26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7" name="Google Shape;7807;p26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8" name="Google Shape;7808;p26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9" name="Google Shape;7809;p26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0" name="Google Shape;7810;p26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1" name="Google Shape;7811;p26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2" name="Google Shape;7812;p26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3" name="Google Shape;7813;p26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4" name="Google Shape;7814;p26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5" name="Google Shape;7815;p26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6" name="Google Shape;7816;p26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7" name="Google Shape;7817;p26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8" name="Google Shape;7818;p26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9" name="Google Shape;7819;p26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0" name="Google Shape;7820;p26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21" name="Google Shape;7821;p26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26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26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4" name="Google Shape;7824;p26"/>
          <p:cNvGrpSpPr/>
          <p:nvPr/>
        </p:nvGrpSpPr>
        <p:grpSpPr>
          <a:xfrm rot="10800000">
            <a:off x="4800345" y="142533"/>
            <a:ext cx="727015" cy="708981"/>
            <a:chOff x="225997" y="123301"/>
            <a:chExt cx="631802" cy="616130"/>
          </a:xfrm>
        </p:grpSpPr>
        <p:grpSp>
          <p:nvGrpSpPr>
            <p:cNvPr id="7825" name="Google Shape;7825;p26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7826" name="Google Shape;7826;p26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7" name="Google Shape;7827;p26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8" name="Google Shape;7828;p26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9" name="Google Shape;7829;p26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0" name="Google Shape;7830;p26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1" name="Google Shape;7831;p26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2" name="Google Shape;7832;p26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3" name="Google Shape;7833;p26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4" name="Google Shape;7834;p26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5" name="Google Shape;7835;p26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6" name="Google Shape;7836;p26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7" name="Google Shape;7837;p26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8" name="Google Shape;7838;p26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9" name="Google Shape;7839;p26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0" name="Google Shape;7840;p26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1" name="Google Shape;7841;p26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2" name="Google Shape;7842;p26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3" name="Google Shape;7843;p26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4" name="Google Shape;7844;p26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5" name="Google Shape;7845;p26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6" name="Google Shape;7846;p26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7" name="Google Shape;7847;p26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8" name="Google Shape;7848;p26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9" name="Google Shape;7849;p26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0" name="Google Shape;7850;p26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1" name="Google Shape;7851;p26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2" name="Google Shape;7852;p26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3" name="Google Shape;7853;p26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4" name="Google Shape;7854;p26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5" name="Google Shape;7855;p26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6" name="Google Shape;7856;p26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7" name="Google Shape;7857;p26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8" name="Google Shape;7858;p26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9" name="Google Shape;7859;p26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0" name="Google Shape;7860;p26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1" name="Google Shape;7861;p26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2" name="Google Shape;7862;p26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3" name="Google Shape;7863;p26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4" name="Google Shape;7864;p26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5" name="Google Shape;7865;p26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6" name="Google Shape;7866;p26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7" name="Google Shape;7867;p26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8" name="Google Shape;7868;p26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69" name="Google Shape;7869;p26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70" name="Google Shape;7870;p26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7871" name="Google Shape;7871;p26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2" name="Google Shape;7872;p26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3" name="Google Shape;7873;p26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4" name="Google Shape;7874;p26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5" name="Google Shape;7875;p26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6" name="Google Shape;7876;p26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7" name="Google Shape;7877;p26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8" name="Google Shape;7878;p26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9" name="Google Shape;7879;p26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0" name="Google Shape;7880;p26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1" name="Google Shape;7881;p26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2" name="Google Shape;7882;p26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3" name="Google Shape;7883;p26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4" name="Google Shape;7884;p26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5" name="Google Shape;7885;p26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6" name="Google Shape;7886;p26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7" name="Google Shape;7887;p26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8" name="Google Shape;7888;p26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9" name="Google Shape;7889;p26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0" name="Google Shape;7890;p26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1" name="Google Shape;7891;p26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2" name="Google Shape;7892;p26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3" name="Google Shape;7893;p26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4" name="Google Shape;7894;p26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5" name="Google Shape;7895;p26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6" name="Google Shape;7896;p26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7" name="Google Shape;7897;p26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8" name="Google Shape;7898;p26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9" name="Google Shape;7899;p26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0" name="Google Shape;7900;p26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1" name="Google Shape;7901;p26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2" name="Google Shape;7902;p26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3" name="Google Shape;7903;p26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4" name="Google Shape;7904;p26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5" name="Google Shape;7905;p26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6" name="Google Shape;7906;p26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7" name="Google Shape;7907;p26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8" name="Google Shape;7908;p26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9" name="Google Shape;7909;p26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0" name="Google Shape;7910;p26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1" name="Google Shape;7911;p26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2" name="Google Shape;7912;p26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3" name="Google Shape;7913;p26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4" name="Google Shape;7914;p26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5" name="Google Shape;7915;p26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6" name="Google Shape;7916;p26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7" name="Google Shape;7917;p26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8" name="Google Shape;7918;p26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9" name="Google Shape;7919;p26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0" name="Google Shape;7920;p26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1" name="Google Shape;7921;p26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2" name="Google Shape;7922;p26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3" name="Google Shape;7923;p26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4" name="Google Shape;7924;p26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5" name="Google Shape;7925;p26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6" name="Google Shape;7926;p26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7" name="Google Shape;7927;p26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8" name="Google Shape;7928;p26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9" name="Google Shape;7929;p26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0" name="Google Shape;7930;p26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1" name="Google Shape;7931;p26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2" name="Google Shape;7932;p26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3" name="Google Shape;7933;p26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34" name="Google Shape;7934;p26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5" name="Google Shape;7935;p26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6" name="Google Shape;7936;p26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7937" name="Shape 7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8" name="Google Shape;7938;p27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9" name="Google Shape;7939;p27"/>
          <p:cNvSpPr/>
          <p:nvPr/>
        </p:nvSpPr>
        <p:spPr>
          <a:xfrm>
            <a:off x="1559700" y="922175"/>
            <a:ext cx="6024600" cy="2882100"/>
          </a:xfrm>
          <a:prstGeom prst="roundRect">
            <a:avLst>
              <a:gd fmla="val 5945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0" name="Google Shape;7940;p27"/>
          <p:cNvSpPr/>
          <p:nvPr/>
        </p:nvSpPr>
        <p:spPr>
          <a:xfrm>
            <a:off x="-40800" y="4433175"/>
            <a:ext cx="9228600" cy="75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1" name="Google Shape;7941;p27"/>
          <p:cNvGrpSpPr/>
          <p:nvPr/>
        </p:nvGrpSpPr>
        <p:grpSpPr>
          <a:xfrm flipH="1" rot="-1097607">
            <a:off x="6751895" y="3601834"/>
            <a:ext cx="1091197" cy="478913"/>
            <a:chOff x="2183975" y="2067550"/>
            <a:chExt cx="819400" cy="359650"/>
          </a:xfrm>
        </p:grpSpPr>
        <p:sp>
          <p:nvSpPr>
            <p:cNvPr id="7942" name="Google Shape;7942;p27"/>
            <p:cNvSpPr/>
            <p:nvPr/>
          </p:nvSpPr>
          <p:spPr>
            <a:xfrm>
              <a:off x="2183975" y="2389025"/>
              <a:ext cx="76425" cy="38175"/>
            </a:xfrm>
            <a:custGeom>
              <a:rect b="b" l="l" r="r" t="t"/>
              <a:pathLst>
                <a:path extrusionOk="0" h="1527" w="3057">
                  <a:moveTo>
                    <a:pt x="2163" y="0"/>
                  </a:moveTo>
                  <a:cubicBezTo>
                    <a:pt x="1160" y="79"/>
                    <a:pt x="0" y="141"/>
                    <a:pt x="94" y="800"/>
                  </a:cubicBezTo>
                  <a:cubicBezTo>
                    <a:pt x="166" y="1384"/>
                    <a:pt x="937" y="1527"/>
                    <a:pt x="1674" y="1527"/>
                  </a:cubicBezTo>
                  <a:cubicBezTo>
                    <a:pt x="2381" y="1527"/>
                    <a:pt x="3057" y="1395"/>
                    <a:pt x="3057" y="1395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27"/>
            <p:cNvSpPr/>
            <p:nvPr/>
          </p:nvSpPr>
          <p:spPr>
            <a:xfrm>
              <a:off x="2392450" y="2067550"/>
              <a:ext cx="45075" cy="28150"/>
            </a:xfrm>
            <a:custGeom>
              <a:rect b="b" l="l" r="r" t="t"/>
              <a:pathLst>
                <a:path extrusionOk="0" h="1126" w="1803">
                  <a:moveTo>
                    <a:pt x="993" y="0"/>
                  </a:moveTo>
                  <a:cubicBezTo>
                    <a:pt x="950" y="0"/>
                    <a:pt x="907" y="2"/>
                    <a:pt x="862" y="6"/>
                  </a:cubicBezTo>
                  <a:cubicBezTo>
                    <a:pt x="376" y="53"/>
                    <a:pt x="0" y="336"/>
                    <a:pt x="16" y="633"/>
                  </a:cubicBezTo>
                  <a:cubicBezTo>
                    <a:pt x="44" y="918"/>
                    <a:pt x="384" y="1126"/>
                    <a:pt x="810" y="1126"/>
                  </a:cubicBezTo>
                  <a:cubicBezTo>
                    <a:pt x="853" y="1126"/>
                    <a:pt x="896" y="1124"/>
                    <a:pt x="941" y="1119"/>
                  </a:cubicBezTo>
                  <a:cubicBezTo>
                    <a:pt x="1427" y="1072"/>
                    <a:pt x="1803" y="790"/>
                    <a:pt x="1787" y="477"/>
                  </a:cubicBezTo>
                  <a:cubicBezTo>
                    <a:pt x="1773" y="206"/>
                    <a:pt x="1422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27"/>
            <p:cNvSpPr/>
            <p:nvPr/>
          </p:nvSpPr>
          <p:spPr>
            <a:xfrm>
              <a:off x="2214550" y="2079000"/>
              <a:ext cx="516875" cy="342950"/>
            </a:xfrm>
            <a:custGeom>
              <a:rect b="b" l="l" r="r" t="t"/>
              <a:pathLst>
                <a:path extrusionOk="0" h="13718" w="20675">
                  <a:moveTo>
                    <a:pt x="9826" y="1"/>
                  </a:moveTo>
                  <a:cubicBezTo>
                    <a:pt x="7386" y="1"/>
                    <a:pt x="4905" y="399"/>
                    <a:pt x="3151" y="1523"/>
                  </a:cubicBezTo>
                  <a:cubicBezTo>
                    <a:pt x="0" y="3530"/>
                    <a:pt x="1270" y="13608"/>
                    <a:pt x="1270" y="13608"/>
                  </a:cubicBezTo>
                  <a:lnTo>
                    <a:pt x="20674" y="13718"/>
                  </a:lnTo>
                  <a:cubicBezTo>
                    <a:pt x="20674" y="13718"/>
                    <a:pt x="20659" y="2088"/>
                    <a:pt x="16082" y="818"/>
                  </a:cubicBezTo>
                  <a:cubicBezTo>
                    <a:pt x="14496" y="372"/>
                    <a:pt x="12180" y="1"/>
                    <a:pt x="9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27"/>
            <p:cNvSpPr/>
            <p:nvPr/>
          </p:nvSpPr>
          <p:spPr>
            <a:xfrm>
              <a:off x="2470825" y="2079050"/>
              <a:ext cx="260600" cy="342900"/>
            </a:xfrm>
            <a:custGeom>
              <a:rect b="b" l="l" r="r" t="t"/>
              <a:pathLst>
                <a:path extrusionOk="0" h="13716" w="10424">
                  <a:moveTo>
                    <a:pt x="0" y="1"/>
                  </a:moveTo>
                  <a:lnTo>
                    <a:pt x="0" y="1"/>
                  </a:lnTo>
                  <a:cubicBezTo>
                    <a:pt x="4828" y="1756"/>
                    <a:pt x="8370" y="7211"/>
                    <a:pt x="8480" y="13716"/>
                  </a:cubicBezTo>
                  <a:lnTo>
                    <a:pt x="10423" y="13716"/>
                  </a:lnTo>
                  <a:cubicBezTo>
                    <a:pt x="10423" y="13716"/>
                    <a:pt x="10408" y="2086"/>
                    <a:pt x="5831" y="816"/>
                  </a:cubicBezTo>
                  <a:cubicBezTo>
                    <a:pt x="4342" y="393"/>
                    <a:pt x="2194" y="4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6" name="Google Shape;7946;p27"/>
            <p:cNvSpPr/>
            <p:nvPr/>
          </p:nvSpPr>
          <p:spPr>
            <a:xfrm>
              <a:off x="2214550" y="2082600"/>
              <a:ext cx="186525" cy="339350"/>
            </a:xfrm>
            <a:custGeom>
              <a:rect b="b" l="l" r="r" t="t"/>
              <a:pathLst>
                <a:path extrusionOk="0" h="13574" w="7461">
                  <a:moveTo>
                    <a:pt x="7461" y="0"/>
                  </a:moveTo>
                  <a:lnTo>
                    <a:pt x="7461" y="0"/>
                  </a:lnTo>
                  <a:cubicBezTo>
                    <a:pt x="5847" y="188"/>
                    <a:pt x="4342" y="611"/>
                    <a:pt x="3151" y="1379"/>
                  </a:cubicBezTo>
                  <a:cubicBezTo>
                    <a:pt x="0" y="3386"/>
                    <a:pt x="862" y="13574"/>
                    <a:pt x="862" y="13574"/>
                  </a:cubicBezTo>
                  <a:lnTo>
                    <a:pt x="7006" y="13574"/>
                  </a:lnTo>
                  <a:cubicBezTo>
                    <a:pt x="6489" y="12320"/>
                    <a:pt x="3746" y="2100"/>
                    <a:pt x="7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7" name="Google Shape;7947;p27"/>
            <p:cNvSpPr/>
            <p:nvPr/>
          </p:nvSpPr>
          <p:spPr>
            <a:xfrm>
              <a:off x="2218450" y="2136675"/>
              <a:ext cx="85075" cy="285275"/>
            </a:xfrm>
            <a:custGeom>
              <a:rect b="b" l="l" r="r" t="t"/>
              <a:pathLst>
                <a:path extrusionOk="0" h="11411" w="3403">
                  <a:moveTo>
                    <a:pt x="2195" y="0"/>
                  </a:moveTo>
                  <a:lnTo>
                    <a:pt x="2195" y="0"/>
                  </a:lnTo>
                  <a:cubicBezTo>
                    <a:pt x="1" y="3088"/>
                    <a:pt x="706" y="11411"/>
                    <a:pt x="706" y="11411"/>
                  </a:cubicBezTo>
                  <a:lnTo>
                    <a:pt x="3402" y="11411"/>
                  </a:lnTo>
                  <a:cubicBezTo>
                    <a:pt x="2399" y="9373"/>
                    <a:pt x="1803" y="6771"/>
                    <a:pt x="1803" y="3903"/>
                  </a:cubicBezTo>
                  <a:cubicBezTo>
                    <a:pt x="1803" y="2539"/>
                    <a:pt x="1944" y="1223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8" name="Google Shape;7948;p27"/>
            <p:cNvSpPr/>
            <p:nvPr/>
          </p:nvSpPr>
          <p:spPr>
            <a:xfrm>
              <a:off x="2234125" y="2405350"/>
              <a:ext cx="769250" cy="21700"/>
            </a:xfrm>
            <a:custGeom>
              <a:rect b="b" l="l" r="r" t="t"/>
              <a:pathLst>
                <a:path extrusionOk="0" h="868" w="30770">
                  <a:moveTo>
                    <a:pt x="28366" y="1"/>
                  </a:moveTo>
                  <a:cubicBezTo>
                    <a:pt x="25060" y="1"/>
                    <a:pt x="17454" y="460"/>
                    <a:pt x="1" y="460"/>
                  </a:cubicBezTo>
                  <a:lnTo>
                    <a:pt x="79" y="868"/>
                  </a:lnTo>
                  <a:lnTo>
                    <a:pt x="30472" y="868"/>
                  </a:lnTo>
                  <a:cubicBezTo>
                    <a:pt x="30597" y="868"/>
                    <a:pt x="30707" y="774"/>
                    <a:pt x="30738" y="633"/>
                  </a:cubicBezTo>
                  <a:cubicBezTo>
                    <a:pt x="30769" y="492"/>
                    <a:pt x="30722" y="335"/>
                    <a:pt x="30613" y="272"/>
                  </a:cubicBezTo>
                  <a:cubicBezTo>
                    <a:pt x="30307" y="73"/>
                    <a:pt x="29672" y="1"/>
                    <a:pt x="28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9" name="Google Shape;7949;p27"/>
            <p:cNvSpPr/>
            <p:nvPr/>
          </p:nvSpPr>
          <p:spPr>
            <a:xfrm>
              <a:off x="2458675" y="2405300"/>
              <a:ext cx="544700" cy="21750"/>
            </a:xfrm>
            <a:custGeom>
              <a:rect b="b" l="l" r="r" t="t"/>
              <a:pathLst>
                <a:path extrusionOk="0" h="870" w="21788">
                  <a:moveTo>
                    <a:pt x="19365" y="1"/>
                  </a:moveTo>
                  <a:cubicBezTo>
                    <a:pt x="16687" y="1"/>
                    <a:pt x="11205" y="300"/>
                    <a:pt x="0" y="415"/>
                  </a:cubicBezTo>
                  <a:cubicBezTo>
                    <a:pt x="173" y="572"/>
                    <a:pt x="329" y="713"/>
                    <a:pt x="455" y="870"/>
                  </a:cubicBezTo>
                  <a:lnTo>
                    <a:pt x="21490" y="870"/>
                  </a:lnTo>
                  <a:cubicBezTo>
                    <a:pt x="21615" y="870"/>
                    <a:pt x="21725" y="776"/>
                    <a:pt x="21756" y="635"/>
                  </a:cubicBezTo>
                  <a:cubicBezTo>
                    <a:pt x="21787" y="494"/>
                    <a:pt x="21740" y="337"/>
                    <a:pt x="21631" y="274"/>
                  </a:cubicBezTo>
                  <a:cubicBezTo>
                    <a:pt x="21321" y="73"/>
                    <a:pt x="20681" y="1"/>
                    <a:pt x="193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27"/>
            <p:cNvSpPr/>
            <p:nvPr/>
          </p:nvSpPr>
          <p:spPr>
            <a:xfrm>
              <a:off x="2510000" y="2158925"/>
              <a:ext cx="154200" cy="210375"/>
            </a:xfrm>
            <a:custGeom>
              <a:rect b="b" l="l" r="r" t="t"/>
              <a:pathLst>
                <a:path extrusionOk="0" h="8415" w="6168">
                  <a:moveTo>
                    <a:pt x="452" y="1"/>
                  </a:moveTo>
                  <a:cubicBezTo>
                    <a:pt x="194" y="1"/>
                    <a:pt x="0" y="229"/>
                    <a:pt x="0" y="568"/>
                  </a:cubicBezTo>
                  <a:cubicBezTo>
                    <a:pt x="0" y="1195"/>
                    <a:pt x="2602" y="3765"/>
                    <a:pt x="5925" y="8358"/>
                  </a:cubicBezTo>
                  <a:cubicBezTo>
                    <a:pt x="5949" y="8398"/>
                    <a:pt x="5979" y="8415"/>
                    <a:pt x="6007" y="8415"/>
                  </a:cubicBezTo>
                  <a:cubicBezTo>
                    <a:pt x="6090" y="8415"/>
                    <a:pt x="6168" y="8275"/>
                    <a:pt x="6098" y="8170"/>
                  </a:cubicBezTo>
                  <a:cubicBezTo>
                    <a:pt x="2775" y="3562"/>
                    <a:pt x="1004" y="66"/>
                    <a:pt x="502" y="4"/>
                  </a:cubicBezTo>
                  <a:cubicBezTo>
                    <a:pt x="485" y="2"/>
                    <a:pt x="469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1" name="Google Shape;7951;p27"/>
            <p:cNvSpPr/>
            <p:nvPr/>
          </p:nvSpPr>
          <p:spPr>
            <a:xfrm>
              <a:off x="2634600" y="2331025"/>
              <a:ext cx="30200" cy="40400"/>
            </a:xfrm>
            <a:custGeom>
              <a:rect b="b" l="l" r="r" t="t"/>
              <a:pathLst>
                <a:path extrusionOk="0" h="1616" w="1208">
                  <a:moveTo>
                    <a:pt x="220" y="1"/>
                  </a:moveTo>
                  <a:lnTo>
                    <a:pt x="1" y="251"/>
                  </a:lnTo>
                  <a:lnTo>
                    <a:pt x="988" y="1615"/>
                  </a:lnTo>
                  <a:lnTo>
                    <a:pt x="1208" y="136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2" name="Google Shape;7952;p27"/>
            <p:cNvSpPr/>
            <p:nvPr/>
          </p:nvSpPr>
          <p:spPr>
            <a:xfrm>
              <a:off x="2656950" y="23632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332" y="1"/>
                  </a:moveTo>
                  <a:cubicBezTo>
                    <a:pt x="278" y="1"/>
                    <a:pt x="206" y="43"/>
                    <a:pt x="141" y="108"/>
                  </a:cubicBezTo>
                  <a:cubicBezTo>
                    <a:pt x="47" y="217"/>
                    <a:pt x="0" y="358"/>
                    <a:pt x="47" y="405"/>
                  </a:cubicBezTo>
                  <a:cubicBezTo>
                    <a:pt x="57" y="425"/>
                    <a:pt x="75" y="434"/>
                    <a:pt x="97" y="434"/>
                  </a:cubicBezTo>
                  <a:cubicBezTo>
                    <a:pt x="146" y="434"/>
                    <a:pt x="218" y="392"/>
                    <a:pt x="282" y="327"/>
                  </a:cubicBezTo>
                  <a:cubicBezTo>
                    <a:pt x="392" y="217"/>
                    <a:pt x="439" y="76"/>
                    <a:pt x="392" y="29"/>
                  </a:cubicBezTo>
                  <a:cubicBezTo>
                    <a:pt x="377" y="10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3" name="Google Shape;7953;p27"/>
            <p:cNvSpPr/>
            <p:nvPr/>
          </p:nvSpPr>
          <p:spPr>
            <a:xfrm>
              <a:off x="2533325" y="2163250"/>
              <a:ext cx="145200" cy="211525"/>
            </a:xfrm>
            <a:custGeom>
              <a:rect b="b" l="l" r="r" t="t"/>
              <a:pathLst>
                <a:path extrusionOk="0" h="8461" w="5808">
                  <a:moveTo>
                    <a:pt x="5293" y="0"/>
                  </a:moveTo>
                  <a:cubicBezTo>
                    <a:pt x="5277" y="0"/>
                    <a:pt x="5260" y="1"/>
                    <a:pt x="5243" y="3"/>
                  </a:cubicBezTo>
                  <a:cubicBezTo>
                    <a:pt x="4742" y="66"/>
                    <a:pt x="3158" y="3592"/>
                    <a:pt x="71" y="8216"/>
                  </a:cubicBezTo>
                  <a:cubicBezTo>
                    <a:pt x="1" y="8321"/>
                    <a:pt x="78" y="8461"/>
                    <a:pt x="168" y="8461"/>
                  </a:cubicBezTo>
                  <a:cubicBezTo>
                    <a:pt x="198" y="8461"/>
                    <a:pt x="231" y="8444"/>
                    <a:pt x="259" y="8404"/>
                  </a:cubicBezTo>
                  <a:cubicBezTo>
                    <a:pt x="3331" y="3780"/>
                    <a:pt x="5807" y="1194"/>
                    <a:pt x="5776" y="552"/>
                  </a:cubicBezTo>
                  <a:cubicBezTo>
                    <a:pt x="5761" y="227"/>
                    <a:pt x="5553" y="0"/>
                    <a:pt x="5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27"/>
            <p:cNvSpPr/>
            <p:nvPr/>
          </p:nvSpPr>
          <p:spPr>
            <a:xfrm>
              <a:off x="2529600" y="23683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83" y="1"/>
                  </a:moveTo>
                  <a:cubicBezTo>
                    <a:pt x="59" y="1"/>
                    <a:pt x="41" y="10"/>
                    <a:pt x="32" y="29"/>
                  </a:cubicBezTo>
                  <a:cubicBezTo>
                    <a:pt x="0" y="76"/>
                    <a:pt x="47" y="217"/>
                    <a:pt x="141" y="327"/>
                  </a:cubicBezTo>
                  <a:cubicBezTo>
                    <a:pt x="217" y="391"/>
                    <a:pt x="292" y="434"/>
                    <a:pt x="342" y="434"/>
                  </a:cubicBezTo>
                  <a:cubicBezTo>
                    <a:pt x="365" y="434"/>
                    <a:pt x="382" y="425"/>
                    <a:pt x="392" y="405"/>
                  </a:cubicBezTo>
                  <a:cubicBezTo>
                    <a:pt x="439" y="358"/>
                    <a:pt x="392" y="217"/>
                    <a:pt x="282" y="123"/>
                  </a:cubicBezTo>
                  <a:cubicBezTo>
                    <a:pt x="217" y="47"/>
                    <a:pt x="137" y="1"/>
                    <a:pt x="83" y="1"/>
                  </a:cubicBezTo>
                  <a:close/>
                </a:path>
              </a:pathLst>
            </a:custGeom>
            <a:solidFill>
              <a:srgbClr val="869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27"/>
            <p:cNvSpPr/>
            <p:nvPr/>
          </p:nvSpPr>
          <p:spPr>
            <a:xfrm>
              <a:off x="2533325" y="2281650"/>
              <a:ext cx="65650" cy="93125"/>
            </a:xfrm>
            <a:custGeom>
              <a:rect b="b" l="l" r="r" t="t"/>
              <a:pathLst>
                <a:path extrusionOk="0" h="3725" w="2626">
                  <a:moveTo>
                    <a:pt x="2265" y="1"/>
                  </a:moveTo>
                  <a:cubicBezTo>
                    <a:pt x="1638" y="1051"/>
                    <a:pt x="901" y="2226"/>
                    <a:pt x="71" y="3480"/>
                  </a:cubicBezTo>
                  <a:cubicBezTo>
                    <a:pt x="1" y="3585"/>
                    <a:pt x="78" y="3725"/>
                    <a:pt x="161" y="3725"/>
                  </a:cubicBezTo>
                  <a:cubicBezTo>
                    <a:pt x="190" y="3725"/>
                    <a:pt x="219" y="3708"/>
                    <a:pt x="243" y="3668"/>
                  </a:cubicBezTo>
                  <a:cubicBezTo>
                    <a:pt x="1105" y="2399"/>
                    <a:pt x="1904" y="1286"/>
                    <a:pt x="2626" y="314"/>
                  </a:cubicBezTo>
                  <a:cubicBezTo>
                    <a:pt x="2531" y="298"/>
                    <a:pt x="2437" y="251"/>
                    <a:pt x="2375" y="189"/>
                  </a:cubicBezTo>
                  <a:cubicBezTo>
                    <a:pt x="2328" y="126"/>
                    <a:pt x="2296" y="63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27"/>
            <p:cNvSpPr/>
            <p:nvPr/>
          </p:nvSpPr>
          <p:spPr>
            <a:xfrm>
              <a:off x="2517825" y="2244825"/>
              <a:ext cx="50575" cy="68975"/>
            </a:xfrm>
            <a:custGeom>
              <a:rect b="b" l="l" r="r" t="t"/>
              <a:pathLst>
                <a:path extrusionOk="0" h="2759" w="2023">
                  <a:moveTo>
                    <a:pt x="769" y="0"/>
                  </a:moveTo>
                  <a:cubicBezTo>
                    <a:pt x="769" y="0"/>
                    <a:pt x="1" y="1286"/>
                    <a:pt x="1004" y="2759"/>
                  </a:cubicBezTo>
                  <a:lnTo>
                    <a:pt x="2023" y="12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27"/>
            <p:cNvSpPr/>
            <p:nvPr/>
          </p:nvSpPr>
          <p:spPr>
            <a:xfrm>
              <a:off x="2620500" y="2252275"/>
              <a:ext cx="47050" cy="58800"/>
            </a:xfrm>
            <a:custGeom>
              <a:rect b="b" l="l" r="r" t="t"/>
              <a:pathLst>
                <a:path extrusionOk="0" h="2352" w="1882">
                  <a:moveTo>
                    <a:pt x="1113" y="0"/>
                  </a:moveTo>
                  <a:lnTo>
                    <a:pt x="1" y="1113"/>
                  </a:lnTo>
                  <a:lnTo>
                    <a:pt x="988" y="2351"/>
                  </a:lnTo>
                  <a:cubicBezTo>
                    <a:pt x="1881" y="1050"/>
                    <a:pt x="111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27"/>
            <p:cNvSpPr/>
            <p:nvPr/>
          </p:nvSpPr>
          <p:spPr>
            <a:xfrm>
              <a:off x="2367750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27"/>
            <p:cNvSpPr/>
            <p:nvPr/>
          </p:nvSpPr>
          <p:spPr>
            <a:xfrm>
              <a:off x="2359925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27"/>
            <p:cNvSpPr/>
            <p:nvPr/>
          </p:nvSpPr>
          <p:spPr>
            <a:xfrm>
              <a:off x="2350900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27"/>
            <p:cNvSpPr/>
            <p:nvPr/>
          </p:nvSpPr>
          <p:spPr>
            <a:xfrm>
              <a:off x="2344625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2" name="Google Shape;7962;p27"/>
            <p:cNvSpPr/>
            <p:nvPr/>
          </p:nvSpPr>
          <p:spPr>
            <a:xfrm>
              <a:off x="2342675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3" name="Google Shape;7963;p27"/>
            <p:cNvSpPr/>
            <p:nvPr/>
          </p:nvSpPr>
          <p:spPr>
            <a:xfrm>
              <a:off x="2341500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89" y="1"/>
                  </a:moveTo>
                  <a:lnTo>
                    <a:pt x="0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4" name="Google Shape;7964;p27"/>
            <p:cNvSpPr/>
            <p:nvPr/>
          </p:nvSpPr>
          <p:spPr>
            <a:xfrm>
              <a:off x="2342275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27"/>
            <p:cNvSpPr/>
            <p:nvPr/>
          </p:nvSpPr>
          <p:spPr>
            <a:xfrm>
              <a:off x="2348150" y="2138225"/>
              <a:ext cx="7475" cy="18450"/>
            </a:xfrm>
            <a:custGeom>
              <a:rect b="b" l="l" r="r" t="t"/>
              <a:pathLst>
                <a:path extrusionOk="0" h="738" w="299">
                  <a:moveTo>
                    <a:pt x="142" y="1"/>
                  </a:moveTo>
                  <a:lnTo>
                    <a:pt x="1" y="690"/>
                  </a:lnTo>
                  <a:lnTo>
                    <a:pt x="173" y="737"/>
                  </a:lnTo>
                  <a:lnTo>
                    <a:pt x="299" y="3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6" name="Google Shape;7966;p27"/>
            <p:cNvSpPr/>
            <p:nvPr/>
          </p:nvSpPr>
          <p:spPr>
            <a:xfrm>
              <a:off x="2357175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0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7" name="Google Shape;7967;p27"/>
            <p:cNvSpPr/>
            <p:nvPr/>
          </p:nvSpPr>
          <p:spPr>
            <a:xfrm>
              <a:off x="2370500" y="2088475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8" name="Google Shape;7968;p27"/>
            <p:cNvSpPr/>
            <p:nvPr/>
          </p:nvSpPr>
          <p:spPr>
            <a:xfrm>
              <a:off x="2388125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27"/>
            <p:cNvSpPr/>
            <p:nvPr/>
          </p:nvSpPr>
          <p:spPr>
            <a:xfrm>
              <a:off x="2380300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27"/>
            <p:cNvSpPr/>
            <p:nvPr/>
          </p:nvSpPr>
          <p:spPr>
            <a:xfrm>
              <a:off x="2371275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27"/>
            <p:cNvSpPr/>
            <p:nvPr/>
          </p:nvSpPr>
          <p:spPr>
            <a:xfrm>
              <a:off x="2365000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27"/>
            <p:cNvSpPr/>
            <p:nvPr/>
          </p:nvSpPr>
          <p:spPr>
            <a:xfrm>
              <a:off x="2363050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3" name="Google Shape;7973;p27"/>
            <p:cNvSpPr/>
            <p:nvPr/>
          </p:nvSpPr>
          <p:spPr>
            <a:xfrm>
              <a:off x="2361875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73" y="1"/>
                  </a:moveTo>
                  <a:lnTo>
                    <a:pt x="1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4" name="Google Shape;7974;p27"/>
            <p:cNvSpPr/>
            <p:nvPr/>
          </p:nvSpPr>
          <p:spPr>
            <a:xfrm>
              <a:off x="2362650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5" name="Google Shape;7975;p27"/>
            <p:cNvSpPr/>
            <p:nvPr/>
          </p:nvSpPr>
          <p:spPr>
            <a:xfrm>
              <a:off x="2368550" y="2138225"/>
              <a:ext cx="7450" cy="18450"/>
            </a:xfrm>
            <a:custGeom>
              <a:rect b="b" l="l" r="r" t="t"/>
              <a:pathLst>
                <a:path extrusionOk="0" h="738" w="298">
                  <a:moveTo>
                    <a:pt x="141" y="1"/>
                  </a:moveTo>
                  <a:lnTo>
                    <a:pt x="0" y="690"/>
                  </a:lnTo>
                  <a:lnTo>
                    <a:pt x="172" y="737"/>
                  </a:lnTo>
                  <a:lnTo>
                    <a:pt x="298" y="32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6" name="Google Shape;7976;p27"/>
            <p:cNvSpPr/>
            <p:nvPr/>
          </p:nvSpPr>
          <p:spPr>
            <a:xfrm>
              <a:off x="2377550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1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7" name="Google Shape;7977;p27"/>
            <p:cNvSpPr/>
            <p:nvPr/>
          </p:nvSpPr>
          <p:spPr>
            <a:xfrm>
              <a:off x="2390875" y="2088475"/>
              <a:ext cx="12575" cy="12550"/>
            </a:xfrm>
            <a:custGeom>
              <a:rect b="b" l="l" r="r" t="t"/>
              <a:pathLst>
                <a:path extrusionOk="0" h="502" w="503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8" name="Google Shape;7978;p27"/>
            <p:cNvSpPr/>
            <p:nvPr/>
          </p:nvSpPr>
          <p:spPr>
            <a:xfrm>
              <a:off x="2504125" y="2192300"/>
              <a:ext cx="170475" cy="178725"/>
            </a:xfrm>
            <a:custGeom>
              <a:rect b="b" l="l" r="r" t="t"/>
              <a:pathLst>
                <a:path extrusionOk="0" h="7149" w="6819">
                  <a:moveTo>
                    <a:pt x="2649" y="1"/>
                  </a:moveTo>
                  <a:cubicBezTo>
                    <a:pt x="2148" y="95"/>
                    <a:pt x="1677" y="299"/>
                    <a:pt x="1286" y="596"/>
                  </a:cubicBezTo>
                  <a:lnTo>
                    <a:pt x="1411" y="816"/>
                  </a:lnTo>
                  <a:cubicBezTo>
                    <a:pt x="1787" y="534"/>
                    <a:pt x="2226" y="346"/>
                    <a:pt x="2681" y="267"/>
                  </a:cubicBezTo>
                  <a:lnTo>
                    <a:pt x="2649" y="1"/>
                  </a:lnTo>
                  <a:close/>
                  <a:moveTo>
                    <a:pt x="4107" y="95"/>
                  </a:moveTo>
                  <a:lnTo>
                    <a:pt x="4060" y="346"/>
                  </a:lnTo>
                  <a:cubicBezTo>
                    <a:pt x="4499" y="487"/>
                    <a:pt x="4922" y="706"/>
                    <a:pt x="5298" y="1020"/>
                  </a:cubicBezTo>
                  <a:lnTo>
                    <a:pt x="5424" y="800"/>
                  </a:lnTo>
                  <a:cubicBezTo>
                    <a:pt x="5032" y="471"/>
                    <a:pt x="4593" y="236"/>
                    <a:pt x="4107" y="95"/>
                  </a:cubicBezTo>
                  <a:close/>
                  <a:moveTo>
                    <a:pt x="314" y="1850"/>
                  </a:moveTo>
                  <a:cubicBezTo>
                    <a:pt x="110" y="2305"/>
                    <a:pt x="0" y="2791"/>
                    <a:pt x="0" y="3308"/>
                  </a:cubicBezTo>
                  <a:cubicBezTo>
                    <a:pt x="0" y="3355"/>
                    <a:pt x="0" y="3418"/>
                    <a:pt x="16" y="3481"/>
                  </a:cubicBezTo>
                  <a:lnTo>
                    <a:pt x="235" y="3465"/>
                  </a:lnTo>
                  <a:cubicBezTo>
                    <a:pt x="235" y="3418"/>
                    <a:pt x="235" y="3355"/>
                    <a:pt x="235" y="3308"/>
                  </a:cubicBezTo>
                  <a:cubicBezTo>
                    <a:pt x="235" y="2838"/>
                    <a:pt x="329" y="2383"/>
                    <a:pt x="518" y="1976"/>
                  </a:cubicBezTo>
                  <a:lnTo>
                    <a:pt x="314" y="1850"/>
                  </a:lnTo>
                  <a:close/>
                  <a:moveTo>
                    <a:pt x="6411" y="2039"/>
                  </a:moveTo>
                  <a:lnTo>
                    <a:pt x="6207" y="2180"/>
                  </a:lnTo>
                  <a:cubicBezTo>
                    <a:pt x="6442" y="2634"/>
                    <a:pt x="6568" y="3136"/>
                    <a:pt x="6599" y="3637"/>
                  </a:cubicBezTo>
                  <a:lnTo>
                    <a:pt x="6599" y="3653"/>
                  </a:lnTo>
                  <a:lnTo>
                    <a:pt x="6819" y="3637"/>
                  </a:lnTo>
                  <a:cubicBezTo>
                    <a:pt x="6803" y="3073"/>
                    <a:pt x="6662" y="2540"/>
                    <a:pt x="6411" y="2039"/>
                  </a:cubicBezTo>
                  <a:close/>
                  <a:moveTo>
                    <a:pt x="627" y="4938"/>
                  </a:moveTo>
                  <a:lnTo>
                    <a:pt x="424" y="5064"/>
                  </a:lnTo>
                  <a:cubicBezTo>
                    <a:pt x="659" y="5534"/>
                    <a:pt x="1003" y="5973"/>
                    <a:pt x="1395" y="6302"/>
                  </a:cubicBezTo>
                  <a:lnTo>
                    <a:pt x="1536" y="6098"/>
                  </a:lnTo>
                  <a:cubicBezTo>
                    <a:pt x="1160" y="5769"/>
                    <a:pt x="847" y="5377"/>
                    <a:pt x="627" y="4938"/>
                  </a:cubicBezTo>
                  <a:close/>
                  <a:moveTo>
                    <a:pt x="6317" y="5158"/>
                  </a:moveTo>
                  <a:cubicBezTo>
                    <a:pt x="6113" y="5612"/>
                    <a:pt x="5800" y="6004"/>
                    <a:pt x="5424" y="6302"/>
                  </a:cubicBezTo>
                  <a:lnTo>
                    <a:pt x="5549" y="6521"/>
                  </a:lnTo>
                  <a:cubicBezTo>
                    <a:pt x="5972" y="6192"/>
                    <a:pt x="6301" y="5769"/>
                    <a:pt x="6521" y="5267"/>
                  </a:cubicBezTo>
                  <a:lnTo>
                    <a:pt x="6317" y="5158"/>
                  </a:lnTo>
                  <a:close/>
                  <a:moveTo>
                    <a:pt x="2775" y="6756"/>
                  </a:moveTo>
                  <a:lnTo>
                    <a:pt x="2712" y="7023"/>
                  </a:lnTo>
                  <a:cubicBezTo>
                    <a:pt x="2994" y="7101"/>
                    <a:pt x="3292" y="7148"/>
                    <a:pt x="3574" y="7148"/>
                  </a:cubicBezTo>
                  <a:lnTo>
                    <a:pt x="3652" y="7148"/>
                  </a:lnTo>
                  <a:cubicBezTo>
                    <a:pt x="3841" y="7148"/>
                    <a:pt x="4013" y="7133"/>
                    <a:pt x="4185" y="7117"/>
                  </a:cubicBezTo>
                  <a:lnTo>
                    <a:pt x="4138" y="6851"/>
                  </a:lnTo>
                  <a:cubicBezTo>
                    <a:pt x="3982" y="6882"/>
                    <a:pt x="3825" y="6898"/>
                    <a:pt x="3652" y="6898"/>
                  </a:cubicBezTo>
                  <a:lnTo>
                    <a:pt x="3574" y="6882"/>
                  </a:lnTo>
                  <a:cubicBezTo>
                    <a:pt x="3308" y="6882"/>
                    <a:pt x="3041" y="6835"/>
                    <a:pt x="2775" y="6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9" name="Google Shape;7979;p27"/>
          <p:cNvGrpSpPr/>
          <p:nvPr/>
        </p:nvGrpSpPr>
        <p:grpSpPr>
          <a:xfrm flipH="1" rot="3967123">
            <a:off x="4293682" y="-668676"/>
            <a:ext cx="1496650" cy="1808486"/>
            <a:chOff x="6068875" y="758513"/>
            <a:chExt cx="554100" cy="669550"/>
          </a:xfrm>
        </p:grpSpPr>
        <p:sp>
          <p:nvSpPr>
            <p:cNvPr id="7980" name="Google Shape;7980;p27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1" name="Google Shape;7981;p27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2" name="Google Shape;7982;p27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3" name="Google Shape;7983;p27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4" name="Google Shape;7984;p27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5" name="Google Shape;7985;p27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6" name="Google Shape;7986;p27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7" name="Google Shape;7987;p27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8" name="Google Shape;7988;p27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27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0" name="Google Shape;7990;p27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27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2" name="Google Shape;7992;p27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3" name="Google Shape;7993;p27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4" name="Google Shape;7994;p27"/>
          <p:cNvGrpSpPr/>
          <p:nvPr/>
        </p:nvGrpSpPr>
        <p:grpSpPr>
          <a:xfrm flipH="1">
            <a:off x="-93608" y="1985503"/>
            <a:ext cx="832278" cy="755422"/>
            <a:chOff x="7435952" y="276894"/>
            <a:chExt cx="1111483" cy="1008844"/>
          </a:xfrm>
        </p:grpSpPr>
        <p:sp>
          <p:nvSpPr>
            <p:cNvPr id="7995" name="Google Shape;7995;p27"/>
            <p:cNvSpPr/>
            <p:nvPr/>
          </p:nvSpPr>
          <p:spPr>
            <a:xfrm>
              <a:off x="8129850" y="867480"/>
              <a:ext cx="364813" cy="418258"/>
            </a:xfrm>
            <a:custGeom>
              <a:rect b="b" l="l" r="r" t="t"/>
              <a:pathLst>
                <a:path extrusionOk="0" h="9939" w="8669">
                  <a:moveTo>
                    <a:pt x="5330" y="1"/>
                  </a:moveTo>
                  <a:lnTo>
                    <a:pt x="1" y="7681"/>
                  </a:lnTo>
                  <a:lnTo>
                    <a:pt x="1615" y="9938"/>
                  </a:lnTo>
                  <a:cubicBezTo>
                    <a:pt x="1615" y="9938"/>
                    <a:pt x="8668" y="8042"/>
                    <a:pt x="8543" y="3480"/>
                  </a:cubicBezTo>
                  <a:cubicBezTo>
                    <a:pt x="7932" y="1537"/>
                    <a:pt x="5330" y="1"/>
                    <a:pt x="5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6" name="Google Shape;7996;p27"/>
            <p:cNvSpPr/>
            <p:nvPr/>
          </p:nvSpPr>
          <p:spPr>
            <a:xfrm>
              <a:off x="7435952" y="276894"/>
              <a:ext cx="959102" cy="937219"/>
            </a:xfrm>
            <a:custGeom>
              <a:rect b="b" l="l" r="r" t="t"/>
              <a:pathLst>
                <a:path extrusionOk="0" h="22271" w="22791">
                  <a:moveTo>
                    <a:pt x="10906" y="0"/>
                  </a:moveTo>
                  <a:cubicBezTo>
                    <a:pt x="6143" y="0"/>
                    <a:pt x="1714" y="3714"/>
                    <a:pt x="1756" y="4991"/>
                  </a:cubicBezTo>
                  <a:cubicBezTo>
                    <a:pt x="1928" y="10053"/>
                    <a:pt x="11192" y="10414"/>
                    <a:pt x="10471" y="13470"/>
                  </a:cubicBezTo>
                  <a:cubicBezTo>
                    <a:pt x="10258" y="13836"/>
                    <a:pt x="9713" y="13960"/>
                    <a:pt x="8984" y="13960"/>
                  </a:cubicBezTo>
                  <a:cubicBezTo>
                    <a:pt x="7470" y="13960"/>
                    <a:pt x="5161" y="13428"/>
                    <a:pt x="3378" y="13428"/>
                  </a:cubicBezTo>
                  <a:cubicBezTo>
                    <a:pt x="2156" y="13428"/>
                    <a:pt x="1180" y="13678"/>
                    <a:pt x="878" y="14521"/>
                  </a:cubicBezTo>
                  <a:cubicBezTo>
                    <a:pt x="0" y="16997"/>
                    <a:pt x="5659" y="19803"/>
                    <a:pt x="8292" y="20916"/>
                  </a:cubicBezTo>
                  <a:cubicBezTo>
                    <a:pt x="10532" y="21855"/>
                    <a:pt x="12785" y="22271"/>
                    <a:pt x="14676" y="22271"/>
                  </a:cubicBezTo>
                  <a:cubicBezTo>
                    <a:pt x="15657" y="22271"/>
                    <a:pt x="16540" y="22159"/>
                    <a:pt x="17273" y="21950"/>
                  </a:cubicBezTo>
                  <a:cubicBezTo>
                    <a:pt x="19139" y="21417"/>
                    <a:pt x="22665" y="18016"/>
                    <a:pt x="22744" y="14113"/>
                  </a:cubicBezTo>
                  <a:cubicBezTo>
                    <a:pt x="22791" y="11746"/>
                    <a:pt x="20800" y="7373"/>
                    <a:pt x="18700" y="4708"/>
                  </a:cubicBezTo>
                  <a:cubicBezTo>
                    <a:pt x="18135" y="3987"/>
                    <a:pt x="16317" y="915"/>
                    <a:pt x="12587" y="163"/>
                  </a:cubicBezTo>
                  <a:cubicBezTo>
                    <a:pt x="12026" y="51"/>
                    <a:pt x="11464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7" name="Google Shape;7997;p27"/>
            <p:cNvSpPr/>
            <p:nvPr/>
          </p:nvSpPr>
          <p:spPr>
            <a:xfrm>
              <a:off x="7720892" y="679498"/>
              <a:ext cx="123386" cy="237514"/>
            </a:xfrm>
            <a:custGeom>
              <a:rect b="b" l="l" r="r" t="t"/>
              <a:pathLst>
                <a:path extrusionOk="0" h="5644" w="2932">
                  <a:moveTo>
                    <a:pt x="674" y="1"/>
                  </a:moveTo>
                  <a:lnTo>
                    <a:pt x="674" y="1"/>
                  </a:lnTo>
                  <a:cubicBezTo>
                    <a:pt x="1098" y="2806"/>
                    <a:pt x="0" y="4624"/>
                    <a:pt x="0" y="4624"/>
                  </a:cubicBezTo>
                  <a:lnTo>
                    <a:pt x="2555" y="5643"/>
                  </a:lnTo>
                  <a:cubicBezTo>
                    <a:pt x="1615" y="3198"/>
                    <a:pt x="2932" y="1239"/>
                    <a:pt x="2932" y="1239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8" name="Google Shape;7998;p27"/>
            <p:cNvSpPr/>
            <p:nvPr/>
          </p:nvSpPr>
          <p:spPr>
            <a:xfrm>
              <a:off x="7561273" y="612881"/>
              <a:ext cx="142491" cy="246730"/>
            </a:xfrm>
            <a:custGeom>
              <a:rect b="b" l="l" r="r" t="t"/>
              <a:pathLst>
                <a:path extrusionOk="0" h="5863" w="3386">
                  <a:moveTo>
                    <a:pt x="878" y="0"/>
                  </a:moveTo>
                  <a:cubicBezTo>
                    <a:pt x="1019" y="3590"/>
                    <a:pt x="0" y="5722"/>
                    <a:pt x="0" y="5722"/>
                  </a:cubicBezTo>
                  <a:lnTo>
                    <a:pt x="2634" y="5863"/>
                  </a:lnTo>
                  <a:cubicBezTo>
                    <a:pt x="1819" y="3010"/>
                    <a:pt x="3386" y="1474"/>
                    <a:pt x="3386" y="147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9" name="Google Shape;7999;p27"/>
            <p:cNvSpPr/>
            <p:nvPr/>
          </p:nvSpPr>
          <p:spPr>
            <a:xfrm>
              <a:off x="7466924" y="294274"/>
              <a:ext cx="902417" cy="892864"/>
            </a:xfrm>
            <a:custGeom>
              <a:rect b="b" l="l" r="r" t="t"/>
              <a:pathLst>
                <a:path extrusionOk="0" h="21217" w="21444">
                  <a:moveTo>
                    <a:pt x="10024" y="0"/>
                  </a:moveTo>
                  <a:cubicBezTo>
                    <a:pt x="5564" y="0"/>
                    <a:pt x="1715" y="3185"/>
                    <a:pt x="1756" y="4405"/>
                  </a:cubicBezTo>
                  <a:cubicBezTo>
                    <a:pt x="988" y="8042"/>
                    <a:pt x="11020" y="10299"/>
                    <a:pt x="10330" y="13246"/>
                  </a:cubicBezTo>
                  <a:cubicBezTo>
                    <a:pt x="10054" y="13723"/>
                    <a:pt x="9157" y="13860"/>
                    <a:pt x="8019" y="13860"/>
                  </a:cubicBezTo>
                  <a:cubicBezTo>
                    <a:pt x="6510" y="13860"/>
                    <a:pt x="4578" y="13621"/>
                    <a:pt x="3102" y="13621"/>
                  </a:cubicBezTo>
                  <a:cubicBezTo>
                    <a:pt x="1966" y="13621"/>
                    <a:pt x="1101" y="13762"/>
                    <a:pt x="910" y="14264"/>
                  </a:cubicBezTo>
                  <a:cubicBezTo>
                    <a:pt x="1" y="16616"/>
                    <a:pt x="5408" y="18716"/>
                    <a:pt x="7948" y="19782"/>
                  </a:cubicBezTo>
                  <a:cubicBezTo>
                    <a:pt x="10246" y="20738"/>
                    <a:pt x="12413" y="21217"/>
                    <a:pt x="14217" y="21217"/>
                  </a:cubicBezTo>
                  <a:cubicBezTo>
                    <a:pt x="14984" y="21217"/>
                    <a:pt x="15685" y="21130"/>
                    <a:pt x="16302" y="20957"/>
                  </a:cubicBezTo>
                  <a:cubicBezTo>
                    <a:pt x="18120" y="20456"/>
                    <a:pt x="21334" y="17211"/>
                    <a:pt x="21412" y="13449"/>
                  </a:cubicBezTo>
                  <a:cubicBezTo>
                    <a:pt x="21443" y="11161"/>
                    <a:pt x="19703" y="7117"/>
                    <a:pt x="17697" y="4546"/>
                  </a:cubicBezTo>
                  <a:cubicBezTo>
                    <a:pt x="17149" y="3841"/>
                    <a:pt x="15393" y="894"/>
                    <a:pt x="11788" y="173"/>
                  </a:cubicBezTo>
                  <a:cubicBezTo>
                    <a:pt x="11194" y="54"/>
                    <a:pt x="10604" y="0"/>
                    <a:pt x="100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0" name="Google Shape;8000;p27"/>
            <p:cNvSpPr/>
            <p:nvPr/>
          </p:nvSpPr>
          <p:spPr>
            <a:xfrm>
              <a:off x="7532236" y="902493"/>
              <a:ext cx="645503" cy="269875"/>
            </a:xfrm>
            <a:custGeom>
              <a:rect b="b" l="l" r="r" t="t"/>
              <a:pathLst>
                <a:path extrusionOk="0" h="6413" w="15339">
                  <a:moveTo>
                    <a:pt x="2099" y="1"/>
                  </a:moveTo>
                  <a:cubicBezTo>
                    <a:pt x="898" y="1"/>
                    <a:pt x="63" y="124"/>
                    <a:pt x="48" y="532"/>
                  </a:cubicBezTo>
                  <a:cubicBezTo>
                    <a:pt x="1" y="1771"/>
                    <a:pt x="1646" y="2978"/>
                    <a:pt x="6741" y="5172"/>
                  </a:cubicBezTo>
                  <a:cubicBezTo>
                    <a:pt x="8645" y="5982"/>
                    <a:pt x="10909" y="6413"/>
                    <a:pt x="12601" y="6413"/>
                  </a:cubicBezTo>
                  <a:cubicBezTo>
                    <a:pt x="13987" y="6413"/>
                    <a:pt x="14989" y="6124"/>
                    <a:pt x="15095" y="5517"/>
                  </a:cubicBezTo>
                  <a:cubicBezTo>
                    <a:pt x="15338" y="4195"/>
                    <a:pt x="11823" y="176"/>
                    <a:pt x="10209" y="176"/>
                  </a:cubicBezTo>
                  <a:cubicBezTo>
                    <a:pt x="10159" y="176"/>
                    <a:pt x="10110" y="179"/>
                    <a:pt x="10064" y="188"/>
                  </a:cubicBezTo>
                  <a:cubicBezTo>
                    <a:pt x="9657" y="259"/>
                    <a:pt x="9132" y="286"/>
                    <a:pt x="8535" y="286"/>
                  </a:cubicBezTo>
                  <a:cubicBezTo>
                    <a:pt x="6605" y="286"/>
                    <a:pt x="3927" y="1"/>
                    <a:pt x="209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1" name="Google Shape;8001;p27"/>
            <p:cNvSpPr/>
            <p:nvPr/>
          </p:nvSpPr>
          <p:spPr>
            <a:xfrm>
              <a:off x="7554035" y="407013"/>
              <a:ext cx="606198" cy="522202"/>
            </a:xfrm>
            <a:custGeom>
              <a:rect b="b" l="l" r="r" t="t"/>
              <a:pathLst>
                <a:path extrusionOk="0" h="12409" w="14405">
                  <a:moveTo>
                    <a:pt x="3614" y="0"/>
                  </a:moveTo>
                  <a:cubicBezTo>
                    <a:pt x="2476" y="0"/>
                    <a:pt x="0" y="2670"/>
                    <a:pt x="1379" y="3419"/>
                  </a:cubicBezTo>
                  <a:cubicBezTo>
                    <a:pt x="5392" y="5613"/>
                    <a:pt x="11458" y="12228"/>
                    <a:pt x="11944" y="12385"/>
                  </a:cubicBezTo>
                  <a:cubicBezTo>
                    <a:pt x="11993" y="12401"/>
                    <a:pt x="12050" y="12408"/>
                    <a:pt x="12113" y="12408"/>
                  </a:cubicBezTo>
                  <a:cubicBezTo>
                    <a:pt x="12783" y="12408"/>
                    <a:pt x="14115" y="11537"/>
                    <a:pt x="14201" y="10849"/>
                  </a:cubicBezTo>
                  <a:cubicBezTo>
                    <a:pt x="14405" y="9172"/>
                    <a:pt x="5047" y="347"/>
                    <a:pt x="3762" y="18"/>
                  </a:cubicBezTo>
                  <a:cubicBezTo>
                    <a:pt x="3716" y="6"/>
                    <a:pt x="3666" y="0"/>
                    <a:pt x="36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2" name="Google Shape;8002;p27"/>
            <p:cNvSpPr/>
            <p:nvPr/>
          </p:nvSpPr>
          <p:spPr>
            <a:xfrm>
              <a:off x="7667195" y="350707"/>
              <a:ext cx="583390" cy="501245"/>
            </a:xfrm>
            <a:custGeom>
              <a:rect b="b" l="l" r="r" t="t"/>
              <a:pathLst>
                <a:path extrusionOk="0" h="11911" w="13863">
                  <a:moveTo>
                    <a:pt x="4311" y="1"/>
                  </a:moveTo>
                  <a:cubicBezTo>
                    <a:pt x="2794" y="1"/>
                    <a:pt x="0" y="503"/>
                    <a:pt x="1323" y="1826"/>
                  </a:cubicBezTo>
                  <a:cubicBezTo>
                    <a:pt x="3957" y="4459"/>
                    <a:pt x="11386" y="11763"/>
                    <a:pt x="11778" y="11889"/>
                  </a:cubicBezTo>
                  <a:cubicBezTo>
                    <a:pt x="11818" y="11904"/>
                    <a:pt x="11865" y="11911"/>
                    <a:pt x="11916" y="11911"/>
                  </a:cubicBezTo>
                  <a:cubicBezTo>
                    <a:pt x="12462" y="11911"/>
                    <a:pt x="13558" y="11116"/>
                    <a:pt x="13644" y="10557"/>
                  </a:cubicBezTo>
                  <a:cubicBezTo>
                    <a:pt x="13863" y="9177"/>
                    <a:pt x="6120" y="368"/>
                    <a:pt x="5070" y="70"/>
                  </a:cubicBezTo>
                  <a:cubicBezTo>
                    <a:pt x="4917" y="25"/>
                    <a:pt x="4645" y="1"/>
                    <a:pt x="431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3" name="Google Shape;8003;p27"/>
            <p:cNvSpPr/>
            <p:nvPr/>
          </p:nvSpPr>
          <p:spPr>
            <a:xfrm>
              <a:off x="7878659" y="341281"/>
              <a:ext cx="470230" cy="445107"/>
            </a:xfrm>
            <a:custGeom>
              <a:rect b="b" l="l" r="r" t="t"/>
              <a:pathLst>
                <a:path extrusionOk="0" h="10577" w="11174">
                  <a:moveTo>
                    <a:pt x="1017" y="1"/>
                  </a:moveTo>
                  <a:cubicBezTo>
                    <a:pt x="351" y="1"/>
                    <a:pt x="1" y="154"/>
                    <a:pt x="546" y="624"/>
                  </a:cubicBezTo>
                  <a:cubicBezTo>
                    <a:pt x="3164" y="2896"/>
                    <a:pt x="8399" y="10342"/>
                    <a:pt x="8791" y="10483"/>
                  </a:cubicBezTo>
                  <a:cubicBezTo>
                    <a:pt x="8948" y="10540"/>
                    <a:pt x="9232" y="10577"/>
                    <a:pt x="9544" y="10577"/>
                  </a:cubicBezTo>
                  <a:cubicBezTo>
                    <a:pt x="10169" y="10577"/>
                    <a:pt x="10907" y="10430"/>
                    <a:pt x="10970" y="10013"/>
                  </a:cubicBezTo>
                  <a:cubicBezTo>
                    <a:pt x="11173" y="8649"/>
                    <a:pt x="5217" y="780"/>
                    <a:pt x="4167" y="483"/>
                  </a:cubicBezTo>
                  <a:cubicBezTo>
                    <a:pt x="3663" y="333"/>
                    <a:pt x="1998" y="1"/>
                    <a:pt x="10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4" name="Google Shape;8004;p27"/>
            <p:cNvSpPr/>
            <p:nvPr/>
          </p:nvSpPr>
          <p:spPr>
            <a:xfrm>
              <a:off x="7553151" y="400533"/>
              <a:ext cx="587303" cy="506126"/>
            </a:xfrm>
            <a:custGeom>
              <a:rect b="b" l="l" r="r" t="t"/>
              <a:pathLst>
                <a:path extrusionOk="0" h="12027" w="13956">
                  <a:moveTo>
                    <a:pt x="2832" y="0"/>
                  </a:moveTo>
                  <a:cubicBezTo>
                    <a:pt x="1736" y="0"/>
                    <a:pt x="1" y="1406"/>
                    <a:pt x="507" y="2852"/>
                  </a:cubicBezTo>
                  <a:cubicBezTo>
                    <a:pt x="946" y="4075"/>
                    <a:pt x="3986" y="5532"/>
                    <a:pt x="6698" y="7648"/>
                  </a:cubicBezTo>
                  <a:cubicBezTo>
                    <a:pt x="8767" y="9278"/>
                    <a:pt x="11589" y="11990"/>
                    <a:pt x="11965" y="12022"/>
                  </a:cubicBezTo>
                  <a:cubicBezTo>
                    <a:pt x="11996" y="12025"/>
                    <a:pt x="12028" y="12026"/>
                    <a:pt x="12062" y="12026"/>
                  </a:cubicBezTo>
                  <a:cubicBezTo>
                    <a:pt x="12685" y="12026"/>
                    <a:pt x="13677" y="11482"/>
                    <a:pt x="13752" y="10768"/>
                  </a:cubicBezTo>
                  <a:cubicBezTo>
                    <a:pt x="13955" y="9090"/>
                    <a:pt x="4378" y="344"/>
                    <a:pt x="3093" y="31"/>
                  </a:cubicBezTo>
                  <a:cubicBezTo>
                    <a:pt x="3012" y="10"/>
                    <a:pt x="2924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5" name="Google Shape;8005;p27"/>
            <p:cNvSpPr/>
            <p:nvPr/>
          </p:nvSpPr>
          <p:spPr>
            <a:xfrm>
              <a:off x="7701282" y="337956"/>
              <a:ext cx="540087" cy="484201"/>
            </a:xfrm>
            <a:custGeom>
              <a:rect b="b" l="l" r="r" t="t"/>
              <a:pathLst>
                <a:path extrusionOk="0" h="11506" w="1283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8586" y="8806"/>
                    <a:pt x="10592" y="11424"/>
                    <a:pt x="10921" y="11487"/>
                  </a:cubicBezTo>
                  <a:cubicBezTo>
                    <a:pt x="10980" y="11500"/>
                    <a:pt x="11041" y="11506"/>
                    <a:pt x="11104" y="11506"/>
                  </a:cubicBezTo>
                  <a:cubicBezTo>
                    <a:pt x="11648" y="11506"/>
                    <a:pt x="12317" y="11040"/>
                    <a:pt x="12457" y="10436"/>
                  </a:cubicBezTo>
                  <a:cubicBezTo>
                    <a:pt x="12834" y="8932"/>
                    <a:pt x="5326" y="734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6" name="Google Shape;8006;p27"/>
            <p:cNvSpPr/>
            <p:nvPr/>
          </p:nvSpPr>
          <p:spPr>
            <a:xfrm>
              <a:off x="7905761" y="325542"/>
              <a:ext cx="423981" cy="434207"/>
            </a:xfrm>
            <a:custGeom>
              <a:rect b="b" l="l" r="r" t="t"/>
              <a:pathLst>
                <a:path extrusionOk="0" h="10318" w="10075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162" y="3458"/>
                    <a:pt x="5012" y="5747"/>
                  </a:cubicBezTo>
                  <a:cubicBezTo>
                    <a:pt x="6877" y="8035"/>
                    <a:pt x="7880" y="10120"/>
                    <a:pt x="8147" y="10214"/>
                  </a:cubicBezTo>
                  <a:cubicBezTo>
                    <a:pt x="8323" y="10271"/>
                    <a:pt x="8678" y="10317"/>
                    <a:pt x="9030" y="10317"/>
                  </a:cubicBezTo>
                  <a:cubicBezTo>
                    <a:pt x="9556" y="10317"/>
                    <a:pt x="10075" y="10213"/>
                    <a:pt x="9981" y="9885"/>
                  </a:cubicBezTo>
                  <a:cubicBezTo>
                    <a:pt x="8727" y="5574"/>
                    <a:pt x="4667" y="1389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7" name="Google Shape;8007;p27"/>
            <p:cNvSpPr/>
            <p:nvPr/>
          </p:nvSpPr>
          <p:spPr>
            <a:xfrm>
              <a:off x="7521674" y="894118"/>
              <a:ext cx="636287" cy="269202"/>
            </a:xfrm>
            <a:custGeom>
              <a:rect b="b" l="l" r="r" t="t"/>
              <a:pathLst>
                <a:path extrusionOk="0" h="6397" w="15120">
                  <a:moveTo>
                    <a:pt x="1787" y="1"/>
                  </a:moveTo>
                  <a:cubicBezTo>
                    <a:pt x="754" y="1"/>
                    <a:pt x="57" y="121"/>
                    <a:pt x="48" y="496"/>
                  </a:cubicBezTo>
                  <a:cubicBezTo>
                    <a:pt x="1" y="1750"/>
                    <a:pt x="2038" y="3067"/>
                    <a:pt x="6992" y="5183"/>
                  </a:cubicBezTo>
                  <a:cubicBezTo>
                    <a:pt x="8837" y="5968"/>
                    <a:pt x="10981" y="6397"/>
                    <a:pt x="12574" y="6397"/>
                  </a:cubicBezTo>
                  <a:cubicBezTo>
                    <a:pt x="13876" y="6397"/>
                    <a:pt x="14808" y="6110"/>
                    <a:pt x="14907" y="5496"/>
                  </a:cubicBezTo>
                  <a:cubicBezTo>
                    <a:pt x="15119" y="4177"/>
                    <a:pt x="11606" y="247"/>
                    <a:pt x="10043" y="247"/>
                  </a:cubicBezTo>
                  <a:cubicBezTo>
                    <a:pt x="9990" y="247"/>
                    <a:pt x="9939" y="252"/>
                    <a:pt x="9891" y="261"/>
                  </a:cubicBezTo>
                  <a:cubicBezTo>
                    <a:pt x="9505" y="338"/>
                    <a:pt x="9005" y="368"/>
                    <a:pt x="8436" y="368"/>
                  </a:cubicBezTo>
                  <a:cubicBezTo>
                    <a:pt x="6443" y="368"/>
                    <a:pt x="3598" y="1"/>
                    <a:pt x="1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8" name="Google Shape;8008;p27"/>
            <p:cNvSpPr/>
            <p:nvPr/>
          </p:nvSpPr>
          <p:spPr>
            <a:xfrm>
              <a:off x="8086337" y="787439"/>
              <a:ext cx="325214" cy="322815"/>
            </a:xfrm>
            <a:custGeom>
              <a:rect b="b" l="l" r="r" t="t"/>
              <a:pathLst>
                <a:path extrusionOk="0" h="7671" w="7728">
                  <a:moveTo>
                    <a:pt x="5294" y="0"/>
                  </a:moveTo>
                  <a:cubicBezTo>
                    <a:pt x="4546" y="0"/>
                    <a:pt x="604" y="2937"/>
                    <a:pt x="314" y="3533"/>
                  </a:cubicBezTo>
                  <a:cubicBezTo>
                    <a:pt x="0" y="4144"/>
                    <a:pt x="2241" y="7671"/>
                    <a:pt x="2727" y="7671"/>
                  </a:cubicBezTo>
                  <a:cubicBezTo>
                    <a:pt x="5031" y="7671"/>
                    <a:pt x="7727" y="633"/>
                    <a:pt x="5345" y="6"/>
                  </a:cubicBezTo>
                  <a:cubicBezTo>
                    <a:pt x="5330" y="2"/>
                    <a:pt x="5313" y="0"/>
                    <a:pt x="529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9" name="Google Shape;8009;p27"/>
            <p:cNvSpPr/>
            <p:nvPr/>
          </p:nvSpPr>
          <p:spPr>
            <a:xfrm>
              <a:off x="8102160" y="794719"/>
              <a:ext cx="300174" cy="298407"/>
            </a:xfrm>
            <a:custGeom>
              <a:rect b="b" l="l" r="r" t="t"/>
              <a:pathLst>
                <a:path extrusionOk="0" h="7091" w="7133">
                  <a:moveTo>
                    <a:pt x="4892" y="0"/>
                  </a:moveTo>
                  <a:cubicBezTo>
                    <a:pt x="4206" y="0"/>
                    <a:pt x="542" y="2731"/>
                    <a:pt x="282" y="3281"/>
                  </a:cubicBezTo>
                  <a:cubicBezTo>
                    <a:pt x="0" y="3846"/>
                    <a:pt x="2069" y="7090"/>
                    <a:pt x="2508" y="7090"/>
                  </a:cubicBezTo>
                  <a:cubicBezTo>
                    <a:pt x="4640" y="7090"/>
                    <a:pt x="7132" y="601"/>
                    <a:pt x="4938" y="6"/>
                  </a:cubicBezTo>
                  <a:cubicBezTo>
                    <a:pt x="4924" y="2"/>
                    <a:pt x="4909" y="0"/>
                    <a:pt x="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10" name="Google Shape;8010;p27"/>
            <p:cNvGrpSpPr/>
            <p:nvPr/>
          </p:nvGrpSpPr>
          <p:grpSpPr>
            <a:xfrm>
              <a:off x="7493310" y="287036"/>
              <a:ext cx="881292" cy="908309"/>
              <a:chOff x="7493310" y="287036"/>
              <a:chExt cx="881292" cy="908309"/>
            </a:xfrm>
          </p:grpSpPr>
          <p:sp>
            <p:nvSpPr>
              <p:cNvPr id="8011" name="Google Shape;8011;p27"/>
              <p:cNvSpPr/>
              <p:nvPr/>
            </p:nvSpPr>
            <p:spPr>
              <a:xfrm>
                <a:off x="7582357" y="575259"/>
                <a:ext cx="28406" cy="27774"/>
              </a:xfrm>
              <a:custGeom>
                <a:rect b="b" l="l" r="r" t="t"/>
                <a:pathLst>
                  <a:path extrusionOk="0" h="660" w="675">
                    <a:moveTo>
                      <a:pt x="283" y="1"/>
                    </a:moveTo>
                    <a:lnTo>
                      <a:pt x="1" y="283"/>
                    </a:lnTo>
                    <a:lnTo>
                      <a:pt x="393" y="659"/>
                    </a:lnTo>
                    <a:lnTo>
                      <a:pt x="675" y="37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2" name="Google Shape;8012;p27"/>
              <p:cNvSpPr/>
              <p:nvPr/>
            </p:nvSpPr>
            <p:spPr>
              <a:xfrm>
                <a:off x="7626585" y="610230"/>
                <a:ext cx="29037" cy="27774"/>
              </a:xfrm>
              <a:custGeom>
                <a:rect b="b" l="l" r="r" t="t"/>
                <a:pathLst>
                  <a:path extrusionOk="0" h="660" w="690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59"/>
                    </a:lnTo>
                    <a:lnTo>
                      <a:pt x="690" y="3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3" name="Google Shape;8013;p27"/>
              <p:cNvSpPr/>
              <p:nvPr/>
            </p:nvSpPr>
            <p:spPr>
              <a:xfrm>
                <a:off x="7672750" y="641245"/>
                <a:ext cx="29037" cy="27101"/>
              </a:xfrm>
              <a:custGeom>
                <a:rect b="b" l="l" r="r" t="t"/>
                <a:pathLst>
                  <a:path extrusionOk="0" h="644" w="690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90" y="33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4" name="Google Shape;8014;p27"/>
              <p:cNvSpPr/>
              <p:nvPr/>
            </p:nvSpPr>
            <p:spPr>
              <a:xfrm>
                <a:off x="7712981" y="668304"/>
                <a:ext cx="28406" cy="27059"/>
              </a:xfrm>
              <a:custGeom>
                <a:rect b="b" l="l" r="r" t="t"/>
                <a:pathLst>
                  <a:path extrusionOk="0" h="643" w="675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2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5" name="Google Shape;8015;p27"/>
              <p:cNvSpPr/>
              <p:nvPr/>
            </p:nvSpPr>
            <p:spPr>
              <a:xfrm>
                <a:off x="7753212" y="691365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39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6" name="Google Shape;8016;p27"/>
              <p:cNvSpPr/>
              <p:nvPr/>
            </p:nvSpPr>
            <p:spPr>
              <a:xfrm>
                <a:off x="7798745" y="719728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7" name="Google Shape;8017;p27"/>
              <p:cNvSpPr/>
              <p:nvPr/>
            </p:nvSpPr>
            <p:spPr>
              <a:xfrm>
                <a:off x="7850170" y="759959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40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8" name="Google Shape;8018;p27"/>
              <p:cNvSpPr/>
              <p:nvPr/>
            </p:nvSpPr>
            <p:spPr>
              <a:xfrm>
                <a:off x="7887791" y="804819"/>
                <a:ext cx="21799" cy="26428"/>
              </a:xfrm>
              <a:custGeom>
                <a:rect b="b" l="l" r="r" t="t"/>
                <a:pathLst>
                  <a:path extrusionOk="0" h="628" w="518">
                    <a:moveTo>
                      <a:pt x="392" y="1"/>
                    </a:moveTo>
                    <a:lnTo>
                      <a:pt x="0" y="79"/>
                    </a:lnTo>
                    <a:lnTo>
                      <a:pt x="125" y="628"/>
                    </a:lnTo>
                    <a:lnTo>
                      <a:pt x="517" y="53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9" name="Google Shape;8019;p27"/>
              <p:cNvSpPr/>
              <p:nvPr/>
            </p:nvSpPr>
            <p:spPr>
              <a:xfrm>
                <a:off x="7867339" y="852330"/>
                <a:ext cx="27732" cy="23777"/>
              </a:xfrm>
              <a:custGeom>
                <a:rect b="b" l="l" r="r" t="t"/>
                <a:pathLst>
                  <a:path extrusionOk="0" h="565" w="659">
                    <a:moveTo>
                      <a:pt x="486" y="0"/>
                    </a:moveTo>
                    <a:lnTo>
                      <a:pt x="0" y="251"/>
                    </a:lnTo>
                    <a:lnTo>
                      <a:pt x="173" y="564"/>
                    </a:lnTo>
                    <a:lnTo>
                      <a:pt x="658" y="32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0" name="Google Shape;8020;p27"/>
              <p:cNvSpPr/>
              <p:nvPr/>
            </p:nvSpPr>
            <p:spPr>
              <a:xfrm>
                <a:off x="7828413" y="871436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1"/>
                    </a:moveTo>
                    <a:lnTo>
                      <a:pt x="0" y="16"/>
                    </a:lnTo>
                    <a:lnTo>
                      <a:pt x="32" y="377"/>
                    </a:lnTo>
                    <a:lnTo>
                      <a:pt x="580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1" name="Google Shape;8021;p27"/>
              <p:cNvSpPr/>
              <p:nvPr/>
            </p:nvSpPr>
            <p:spPr>
              <a:xfrm>
                <a:off x="7774968" y="868153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0"/>
                    </a:moveTo>
                    <a:lnTo>
                      <a:pt x="1" y="32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2" name="Google Shape;8022;p27"/>
              <p:cNvSpPr/>
              <p:nvPr/>
            </p:nvSpPr>
            <p:spPr>
              <a:xfrm>
                <a:off x="7717610" y="864871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0"/>
                    </a:moveTo>
                    <a:lnTo>
                      <a:pt x="0" y="16"/>
                    </a:lnTo>
                    <a:lnTo>
                      <a:pt x="31" y="376"/>
                    </a:lnTo>
                    <a:lnTo>
                      <a:pt x="580" y="345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3" name="Google Shape;8023;p27"/>
              <p:cNvSpPr/>
              <p:nvPr/>
            </p:nvSpPr>
            <p:spPr>
              <a:xfrm>
                <a:off x="7664838" y="861546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4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4" name="Google Shape;8024;p27"/>
              <p:cNvSpPr/>
              <p:nvPr/>
            </p:nvSpPr>
            <p:spPr>
              <a:xfrm>
                <a:off x="7610720" y="857591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1"/>
                    </a:moveTo>
                    <a:lnTo>
                      <a:pt x="1" y="32"/>
                    </a:lnTo>
                    <a:lnTo>
                      <a:pt x="17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5" name="Google Shape;8025;p27"/>
              <p:cNvSpPr/>
              <p:nvPr/>
            </p:nvSpPr>
            <p:spPr>
              <a:xfrm>
                <a:off x="7561273" y="859569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6" name="Google Shape;8026;p27"/>
              <p:cNvSpPr/>
              <p:nvPr/>
            </p:nvSpPr>
            <p:spPr>
              <a:xfrm>
                <a:off x="7499917" y="871436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7" name="Google Shape;8027;p27"/>
              <p:cNvSpPr/>
              <p:nvPr/>
            </p:nvSpPr>
            <p:spPr>
              <a:xfrm>
                <a:off x="7493310" y="920252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30" y="1"/>
                    </a:moveTo>
                    <a:lnTo>
                      <a:pt x="1" y="110"/>
                    </a:lnTo>
                    <a:lnTo>
                      <a:pt x="173" y="628"/>
                    </a:lnTo>
                    <a:lnTo>
                      <a:pt x="502" y="518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8" name="Google Shape;8028;p27"/>
              <p:cNvSpPr/>
              <p:nvPr/>
            </p:nvSpPr>
            <p:spPr>
              <a:xfrm>
                <a:off x="7528954" y="975674"/>
                <a:ext cx="27732" cy="25754"/>
              </a:xfrm>
              <a:custGeom>
                <a:rect b="b" l="l" r="r" t="t"/>
                <a:pathLst>
                  <a:path extrusionOk="0" h="612" w="659">
                    <a:moveTo>
                      <a:pt x="204" y="0"/>
                    </a:moveTo>
                    <a:lnTo>
                      <a:pt x="0" y="298"/>
                    </a:lnTo>
                    <a:lnTo>
                      <a:pt x="455" y="612"/>
                    </a:lnTo>
                    <a:lnTo>
                      <a:pt x="659" y="3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9" name="Google Shape;8029;p27"/>
              <p:cNvSpPr/>
              <p:nvPr/>
            </p:nvSpPr>
            <p:spPr>
              <a:xfrm>
                <a:off x="7582357" y="1016578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189" y="0"/>
                    </a:moveTo>
                    <a:lnTo>
                      <a:pt x="1" y="298"/>
                    </a:lnTo>
                    <a:lnTo>
                      <a:pt x="440" y="611"/>
                    </a:lnTo>
                    <a:lnTo>
                      <a:pt x="644" y="31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0" name="Google Shape;8030;p27"/>
              <p:cNvSpPr/>
              <p:nvPr/>
            </p:nvSpPr>
            <p:spPr>
              <a:xfrm>
                <a:off x="7631172" y="1044269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205" y="0"/>
                    </a:moveTo>
                    <a:lnTo>
                      <a:pt x="1" y="298"/>
                    </a:lnTo>
                    <a:lnTo>
                      <a:pt x="455" y="612"/>
                    </a:lnTo>
                    <a:lnTo>
                      <a:pt x="643" y="31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1" name="Google Shape;8031;p27"/>
              <p:cNvSpPr/>
              <p:nvPr/>
            </p:nvSpPr>
            <p:spPr>
              <a:xfrm>
                <a:off x="7689246" y="1074610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30"/>
                    </a:lnTo>
                    <a:lnTo>
                      <a:pt x="502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2" name="Google Shape;8032;p27"/>
              <p:cNvSpPr/>
              <p:nvPr/>
            </p:nvSpPr>
            <p:spPr>
              <a:xfrm>
                <a:off x="7749929" y="109901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45"/>
                    </a:lnTo>
                    <a:lnTo>
                      <a:pt x="517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3" name="Google Shape;8033;p27"/>
              <p:cNvSpPr/>
              <p:nvPr/>
            </p:nvSpPr>
            <p:spPr>
              <a:xfrm>
                <a:off x="7805310" y="1123426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1" y="0"/>
                    </a:moveTo>
                    <a:lnTo>
                      <a:pt x="1" y="330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4" name="Google Shape;8034;p27"/>
              <p:cNvSpPr/>
              <p:nvPr/>
            </p:nvSpPr>
            <p:spPr>
              <a:xfrm>
                <a:off x="7862037" y="114387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1" y="329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5" name="Google Shape;8035;p27"/>
              <p:cNvSpPr/>
              <p:nvPr/>
            </p:nvSpPr>
            <p:spPr>
              <a:xfrm>
                <a:off x="7925371" y="116235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5" y="0"/>
                    </a:moveTo>
                    <a:lnTo>
                      <a:pt x="1" y="345"/>
                    </a:lnTo>
                    <a:lnTo>
                      <a:pt x="533" y="486"/>
                    </a:lnTo>
                    <a:lnTo>
                      <a:pt x="612" y="1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6" name="Google Shape;8036;p27"/>
              <p:cNvSpPr/>
              <p:nvPr/>
            </p:nvSpPr>
            <p:spPr>
              <a:xfrm>
                <a:off x="7983403" y="1174851"/>
                <a:ext cx="23819" cy="16538"/>
              </a:xfrm>
              <a:custGeom>
                <a:rect b="b" l="l" r="r" t="t"/>
                <a:pathLst>
                  <a:path extrusionOk="0" h="393" w="566">
                    <a:moveTo>
                      <a:pt x="17" y="1"/>
                    </a:moveTo>
                    <a:lnTo>
                      <a:pt x="1" y="361"/>
                    </a:lnTo>
                    <a:lnTo>
                      <a:pt x="549" y="393"/>
                    </a:lnTo>
                    <a:lnTo>
                      <a:pt x="565" y="3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7" name="Google Shape;8037;p27"/>
              <p:cNvSpPr/>
              <p:nvPr/>
            </p:nvSpPr>
            <p:spPr>
              <a:xfrm>
                <a:off x="8039499" y="1178806"/>
                <a:ext cx="23777" cy="16538"/>
              </a:xfrm>
              <a:custGeom>
                <a:rect b="b" l="l" r="r" t="t"/>
                <a:pathLst>
                  <a:path extrusionOk="0" h="393" w="565">
                    <a:moveTo>
                      <a:pt x="16" y="1"/>
                    </a:moveTo>
                    <a:lnTo>
                      <a:pt x="0" y="362"/>
                    </a:lnTo>
                    <a:lnTo>
                      <a:pt x="549" y="393"/>
                    </a:lnTo>
                    <a:lnTo>
                      <a:pt x="564" y="3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8" name="Google Shape;8038;p27"/>
              <p:cNvSpPr/>
              <p:nvPr/>
            </p:nvSpPr>
            <p:spPr>
              <a:xfrm>
                <a:off x="8099508" y="1174219"/>
                <a:ext cx="25754" cy="19148"/>
              </a:xfrm>
              <a:custGeom>
                <a:rect b="b" l="l" r="r" t="t"/>
                <a:pathLst>
                  <a:path extrusionOk="0" h="455" w="612">
                    <a:moveTo>
                      <a:pt x="533" y="0"/>
                    </a:moveTo>
                    <a:lnTo>
                      <a:pt x="1" y="94"/>
                    </a:lnTo>
                    <a:lnTo>
                      <a:pt x="79" y="455"/>
                    </a:lnTo>
                    <a:lnTo>
                      <a:pt x="612" y="361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9" name="Google Shape;8039;p27"/>
              <p:cNvSpPr/>
              <p:nvPr/>
            </p:nvSpPr>
            <p:spPr>
              <a:xfrm>
                <a:off x="8164147" y="1153767"/>
                <a:ext cx="27732" cy="23103"/>
              </a:xfrm>
              <a:custGeom>
                <a:rect b="b" l="l" r="r" t="t"/>
                <a:pathLst>
                  <a:path extrusionOk="0" h="549" w="659">
                    <a:moveTo>
                      <a:pt x="502" y="0"/>
                    </a:moveTo>
                    <a:lnTo>
                      <a:pt x="1" y="220"/>
                    </a:lnTo>
                    <a:lnTo>
                      <a:pt x="157" y="549"/>
                    </a:lnTo>
                    <a:lnTo>
                      <a:pt x="659" y="3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0" name="Google Shape;8040;p27"/>
              <p:cNvSpPr/>
              <p:nvPr/>
            </p:nvSpPr>
            <p:spPr>
              <a:xfrm>
                <a:off x="8222852" y="1110212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1" name="Google Shape;8041;p27"/>
              <p:cNvSpPr/>
              <p:nvPr/>
            </p:nvSpPr>
            <p:spPr>
              <a:xfrm>
                <a:off x="8272341" y="1058114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0" y="455"/>
                    </a:lnTo>
                    <a:lnTo>
                      <a:pt x="314" y="643"/>
                    </a:lnTo>
                    <a:lnTo>
                      <a:pt x="611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2" name="Google Shape;8042;p27"/>
              <p:cNvSpPr/>
              <p:nvPr/>
            </p:nvSpPr>
            <p:spPr>
              <a:xfrm>
                <a:off x="8309921" y="1006647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1" y="440"/>
                    </a:lnTo>
                    <a:lnTo>
                      <a:pt x="314" y="644"/>
                    </a:lnTo>
                    <a:lnTo>
                      <a:pt x="612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3" name="Google Shape;8043;p27"/>
              <p:cNvSpPr/>
              <p:nvPr/>
            </p:nvSpPr>
            <p:spPr>
              <a:xfrm>
                <a:off x="8336980" y="949289"/>
                <a:ext cx="22472" cy="26428"/>
              </a:xfrm>
              <a:custGeom>
                <a:rect b="b" l="l" r="r" t="t"/>
                <a:pathLst>
                  <a:path extrusionOk="0" h="628" w="534">
                    <a:moveTo>
                      <a:pt x="188" y="0"/>
                    </a:moveTo>
                    <a:lnTo>
                      <a:pt x="0" y="518"/>
                    </a:lnTo>
                    <a:lnTo>
                      <a:pt x="345" y="627"/>
                    </a:lnTo>
                    <a:lnTo>
                      <a:pt x="533" y="11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4" name="Google Shape;8044;p27"/>
              <p:cNvSpPr/>
              <p:nvPr/>
            </p:nvSpPr>
            <p:spPr>
              <a:xfrm>
                <a:off x="8351498" y="894539"/>
                <a:ext cx="18474" cy="24450"/>
              </a:xfrm>
              <a:custGeom>
                <a:rect b="b" l="l" r="r" t="t"/>
                <a:pathLst>
                  <a:path extrusionOk="0" h="581" w="439">
                    <a:moveTo>
                      <a:pt x="94" y="0"/>
                    </a:moveTo>
                    <a:lnTo>
                      <a:pt x="0" y="533"/>
                    </a:lnTo>
                    <a:lnTo>
                      <a:pt x="361" y="580"/>
                    </a:lnTo>
                    <a:lnTo>
                      <a:pt x="439" y="4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5" name="Google Shape;8045;p27"/>
              <p:cNvSpPr/>
              <p:nvPr/>
            </p:nvSpPr>
            <p:spPr>
              <a:xfrm>
                <a:off x="8358063" y="833856"/>
                <a:ext cx="16538" cy="24450"/>
              </a:xfrm>
              <a:custGeom>
                <a:rect b="b" l="l" r="r" t="t"/>
                <a:pathLst>
                  <a:path extrusionOk="0" h="581" w="393">
                    <a:moveTo>
                      <a:pt x="361" y="0"/>
                    </a:moveTo>
                    <a:lnTo>
                      <a:pt x="1" y="32"/>
                    </a:lnTo>
                    <a:lnTo>
                      <a:pt x="32" y="580"/>
                    </a:lnTo>
                    <a:lnTo>
                      <a:pt x="393" y="54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6" name="Google Shape;8046;p27"/>
              <p:cNvSpPr/>
              <p:nvPr/>
            </p:nvSpPr>
            <p:spPr>
              <a:xfrm>
                <a:off x="8345565" y="768544"/>
                <a:ext cx="21125" cy="26428"/>
              </a:xfrm>
              <a:custGeom>
                <a:rect b="b" l="l" r="r" t="t"/>
                <a:pathLst>
                  <a:path extrusionOk="0" h="628" w="502">
                    <a:moveTo>
                      <a:pt x="345" y="1"/>
                    </a:moveTo>
                    <a:lnTo>
                      <a:pt x="0" y="110"/>
                    </a:lnTo>
                    <a:lnTo>
                      <a:pt x="157" y="628"/>
                    </a:lnTo>
                    <a:lnTo>
                      <a:pt x="502" y="51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7" name="Google Shape;8047;p27"/>
              <p:cNvSpPr/>
              <p:nvPr/>
            </p:nvSpPr>
            <p:spPr>
              <a:xfrm>
                <a:off x="8327722" y="699276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46" y="1"/>
                    </a:moveTo>
                    <a:lnTo>
                      <a:pt x="1" y="95"/>
                    </a:lnTo>
                    <a:lnTo>
                      <a:pt x="158" y="628"/>
                    </a:lnTo>
                    <a:lnTo>
                      <a:pt x="502" y="51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8" name="Google Shape;8048;p27"/>
              <p:cNvSpPr/>
              <p:nvPr/>
            </p:nvSpPr>
            <p:spPr>
              <a:xfrm>
                <a:off x="8300705" y="636616"/>
                <a:ext cx="23777" cy="27774"/>
              </a:xfrm>
              <a:custGeom>
                <a:rect b="b" l="l" r="r" t="t"/>
                <a:pathLst>
                  <a:path extrusionOk="0" h="660" w="565">
                    <a:moveTo>
                      <a:pt x="329" y="1"/>
                    </a:moveTo>
                    <a:lnTo>
                      <a:pt x="0" y="173"/>
                    </a:lnTo>
                    <a:lnTo>
                      <a:pt x="251" y="659"/>
                    </a:lnTo>
                    <a:lnTo>
                      <a:pt x="564" y="487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9" name="Google Shape;8049;p27"/>
              <p:cNvSpPr/>
              <p:nvPr/>
            </p:nvSpPr>
            <p:spPr>
              <a:xfrm>
                <a:off x="8270995" y="581235"/>
                <a:ext cx="23819" cy="27059"/>
              </a:xfrm>
              <a:custGeom>
                <a:rect b="b" l="l" r="r" t="t"/>
                <a:pathLst>
                  <a:path extrusionOk="0" h="643" w="566">
                    <a:moveTo>
                      <a:pt x="330" y="0"/>
                    </a:moveTo>
                    <a:lnTo>
                      <a:pt x="1" y="157"/>
                    </a:lnTo>
                    <a:lnTo>
                      <a:pt x="252" y="643"/>
                    </a:lnTo>
                    <a:lnTo>
                      <a:pt x="565" y="48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0" name="Google Shape;8050;p27"/>
              <p:cNvSpPr/>
              <p:nvPr/>
            </p:nvSpPr>
            <p:spPr>
              <a:xfrm>
                <a:off x="8241326" y="531073"/>
                <a:ext cx="23145" cy="27101"/>
              </a:xfrm>
              <a:custGeom>
                <a:rect b="b" l="l" r="r" t="t"/>
                <a:pathLst>
                  <a:path extrusionOk="0" h="644" w="550">
                    <a:moveTo>
                      <a:pt x="314" y="1"/>
                    </a:moveTo>
                    <a:lnTo>
                      <a:pt x="1" y="158"/>
                    </a:lnTo>
                    <a:lnTo>
                      <a:pt x="236" y="643"/>
                    </a:lnTo>
                    <a:lnTo>
                      <a:pt x="549" y="47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1" name="Google Shape;8051;p27"/>
              <p:cNvSpPr/>
              <p:nvPr/>
            </p:nvSpPr>
            <p:spPr>
              <a:xfrm>
                <a:off x="8209680" y="484235"/>
                <a:ext cx="24450" cy="27774"/>
              </a:xfrm>
              <a:custGeom>
                <a:rect b="b" l="l" r="r" t="t"/>
                <a:pathLst>
                  <a:path extrusionOk="0" h="660" w="581">
                    <a:moveTo>
                      <a:pt x="298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80" y="45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2" name="Google Shape;8052;p27"/>
              <p:cNvSpPr/>
              <p:nvPr/>
            </p:nvSpPr>
            <p:spPr>
              <a:xfrm>
                <a:off x="8174037" y="438744"/>
                <a:ext cx="24450" cy="27732"/>
              </a:xfrm>
              <a:custGeom>
                <a:rect b="b" l="l" r="r" t="t"/>
                <a:pathLst>
                  <a:path extrusionOk="0" h="659" w="581">
                    <a:moveTo>
                      <a:pt x="299" y="0"/>
                    </a:moveTo>
                    <a:lnTo>
                      <a:pt x="1" y="204"/>
                    </a:lnTo>
                    <a:lnTo>
                      <a:pt x="283" y="659"/>
                    </a:lnTo>
                    <a:lnTo>
                      <a:pt x="581" y="47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3" name="Google Shape;8053;p27"/>
              <p:cNvSpPr/>
              <p:nvPr/>
            </p:nvSpPr>
            <p:spPr>
              <a:xfrm>
                <a:off x="8138435" y="395188"/>
                <a:ext cx="25081" cy="27774"/>
              </a:xfrm>
              <a:custGeom>
                <a:rect b="b" l="l" r="r" t="t"/>
                <a:pathLst>
                  <a:path extrusionOk="0" h="660" w="596">
                    <a:moveTo>
                      <a:pt x="314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96" y="45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4" name="Google Shape;8054;p27"/>
              <p:cNvSpPr/>
              <p:nvPr/>
            </p:nvSpPr>
            <p:spPr>
              <a:xfrm>
                <a:off x="8097531" y="356935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220" y="1"/>
                    </a:moveTo>
                    <a:lnTo>
                      <a:pt x="1" y="283"/>
                    </a:lnTo>
                    <a:lnTo>
                      <a:pt x="408" y="628"/>
                    </a:lnTo>
                    <a:lnTo>
                      <a:pt x="643" y="346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5" name="Google Shape;8055;p27"/>
              <p:cNvSpPr/>
              <p:nvPr/>
            </p:nvSpPr>
            <p:spPr>
              <a:xfrm>
                <a:off x="8053344" y="326594"/>
                <a:ext cx="27059" cy="27101"/>
              </a:xfrm>
              <a:custGeom>
                <a:rect b="b" l="l" r="r" t="t"/>
                <a:pathLst>
                  <a:path extrusionOk="0" h="644" w="643">
                    <a:moveTo>
                      <a:pt x="235" y="1"/>
                    </a:moveTo>
                    <a:lnTo>
                      <a:pt x="0" y="283"/>
                    </a:lnTo>
                    <a:lnTo>
                      <a:pt x="424" y="643"/>
                    </a:lnTo>
                    <a:lnTo>
                      <a:pt x="643" y="361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6" name="Google Shape;8056;p27"/>
              <p:cNvSpPr/>
              <p:nvPr/>
            </p:nvSpPr>
            <p:spPr>
              <a:xfrm>
                <a:off x="7998595" y="304837"/>
                <a:ext cx="26428" cy="23145"/>
              </a:xfrm>
              <a:custGeom>
                <a:rect b="b" l="l" r="r" t="t"/>
                <a:pathLst>
                  <a:path extrusionOk="0" h="550" w="628">
                    <a:moveTo>
                      <a:pt x="141" y="1"/>
                    </a:moveTo>
                    <a:lnTo>
                      <a:pt x="0" y="330"/>
                    </a:lnTo>
                    <a:lnTo>
                      <a:pt x="486" y="549"/>
                    </a:lnTo>
                    <a:lnTo>
                      <a:pt x="627" y="220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7" name="Google Shape;8057;p27"/>
              <p:cNvSpPr/>
              <p:nvPr/>
            </p:nvSpPr>
            <p:spPr>
              <a:xfrm>
                <a:off x="7940563" y="29099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4" y="0"/>
                    </a:moveTo>
                    <a:lnTo>
                      <a:pt x="0" y="345"/>
                    </a:lnTo>
                    <a:lnTo>
                      <a:pt x="533" y="486"/>
                    </a:lnTo>
                    <a:lnTo>
                      <a:pt x="611" y="12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8" name="Google Shape;8058;p27"/>
              <p:cNvSpPr/>
              <p:nvPr/>
            </p:nvSpPr>
            <p:spPr>
              <a:xfrm>
                <a:off x="7868644" y="287036"/>
                <a:ext cx="23145" cy="15192"/>
              </a:xfrm>
              <a:custGeom>
                <a:rect b="b" l="l" r="r" t="t"/>
                <a:pathLst>
                  <a:path extrusionOk="0" h="361" w="550">
                    <a:moveTo>
                      <a:pt x="1" y="0"/>
                    </a:moveTo>
                    <a:lnTo>
                      <a:pt x="1" y="361"/>
                    </a:lnTo>
                    <a:lnTo>
                      <a:pt x="549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9" name="Google Shape;8059;p27"/>
              <p:cNvSpPr/>
              <p:nvPr/>
            </p:nvSpPr>
            <p:spPr>
              <a:xfrm>
                <a:off x="7802027" y="291665"/>
                <a:ext cx="25754" cy="18474"/>
              </a:xfrm>
              <a:custGeom>
                <a:rect b="b" l="l" r="r" t="t"/>
                <a:pathLst>
                  <a:path extrusionOk="0" h="439" w="612">
                    <a:moveTo>
                      <a:pt x="533" y="0"/>
                    </a:moveTo>
                    <a:lnTo>
                      <a:pt x="0" y="94"/>
                    </a:lnTo>
                    <a:lnTo>
                      <a:pt x="79" y="439"/>
                    </a:lnTo>
                    <a:lnTo>
                      <a:pt x="612" y="345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0" name="Google Shape;8060;p27"/>
              <p:cNvSpPr/>
              <p:nvPr/>
            </p:nvSpPr>
            <p:spPr>
              <a:xfrm>
                <a:off x="7734064" y="305510"/>
                <a:ext cx="27101" cy="21799"/>
              </a:xfrm>
              <a:custGeom>
                <a:rect b="b" l="l" r="r" t="t"/>
                <a:pathLst>
                  <a:path extrusionOk="0" h="518" w="644">
                    <a:moveTo>
                      <a:pt x="518" y="0"/>
                    </a:moveTo>
                    <a:lnTo>
                      <a:pt x="1" y="188"/>
                    </a:lnTo>
                    <a:lnTo>
                      <a:pt x="126" y="517"/>
                    </a:lnTo>
                    <a:lnTo>
                      <a:pt x="644" y="329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1" name="Google Shape;8061;p27"/>
              <p:cNvSpPr/>
              <p:nvPr/>
            </p:nvSpPr>
            <p:spPr>
              <a:xfrm>
                <a:off x="7687268" y="327940"/>
                <a:ext cx="27059" cy="21799"/>
              </a:xfrm>
              <a:custGeom>
                <a:rect b="b" l="l" r="r" t="t"/>
                <a:pathLst>
                  <a:path extrusionOk="0" h="518" w="643">
                    <a:moveTo>
                      <a:pt x="502" y="0"/>
                    </a:moveTo>
                    <a:lnTo>
                      <a:pt x="0" y="188"/>
                    </a:lnTo>
                    <a:lnTo>
                      <a:pt x="125" y="517"/>
                    </a:lnTo>
                    <a:lnTo>
                      <a:pt x="643" y="32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2" name="Google Shape;8062;p27"/>
              <p:cNvSpPr/>
              <p:nvPr/>
            </p:nvSpPr>
            <p:spPr>
              <a:xfrm>
                <a:off x="7646364" y="347719"/>
                <a:ext cx="27059" cy="23103"/>
              </a:xfrm>
              <a:custGeom>
                <a:rect b="b" l="l" r="r" t="t"/>
                <a:pathLst>
                  <a:path extrusionOk="0" h="549" w="643">
                    <a:moveTo>
                      <a:pt x="486" y="0"/>
                    </a:moveTo>
                    <a:lnTo>
                      <a:pt x="0" y="235"/>
                    </a:lnTo>
                    <a:lnTo>
                      <a:pt x="157" y="549"/>
                    </a:lnTo>
                    <a:lnTo>
                      <a:pt x="643" y="31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3" name="Google Shape;8063;p27"/>
              <p:cNvSpPr/>
              <p:nvPr/>
            </p:nvSpPr>
            <p:spPr>
              <a:xfrm>
                <a:off x="7600831" y="376756"/>
                <a:ext cx="27774" cy="24408"/>
              </a:xfrm>
              <a:custGeom>
                <a:rect b="b" l="l" r="r" t="t"/>
                <a:pathLst>
                  <a:path extrusionOk="0" h="580" w="660">
                    <a:moveTo>
                      <a:pt x="471" y="0"/>
                    </a:moveTo>
                    <a:lnTo>
                      <a:pt x="1" y="282"/>
                    </a:lnTo>
                    <a:lnTo>
                      <a:pt x="189" y="580"/>
                    </a:lnTo>
                    <a:lnTo>
                      <a:pt x="659" y="29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4" name="Google Shape;8064;p27"/>
              <p:cNvSpPr/>
              <p:nvPr/>
            </p:nvSpPr>
            <p:spPr>
              <a:xfrm>
                <a:off x="7552015" y="541635"/>
                <a:ext cx="27101" cy="28406"/>
              </a:xfrm>
              <a:custGeom>
                <a:rect b="b" l="l" r="r" t="t"/>
                <a:pathLst>
                  <a:path extrusionOk="0" h="675" w="644">
                    <a:moveTo>
                      <a:pt x="314" y="1"/>
                    </a:moveTo>
                    <a:lnTo>
                      <a:pt x="1" y="236"/>
                    </a:lnTo>
                    <a:lnTo>
                      <a:pt x="330" y="675"/>
                    </a:lnTo>
                    <a:lnTo>
                      <a:pt x="643" y="42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5" name="Google Shape;8065;p27"/>
              <p:cNvSpPr/>
              <p:nvPr/>
            </p:nvSpPr>
            <p:spPr>
              <a:xfrm>
                <a:off x="7532910" y="500100"/>
                <a:ext cx="23103" cy="26428"/>
              </a:xfrm>
              <a:custGeom>
                <a:rect b="b" l="l" r="r" t="t"/>
                <a:pathLst>
                  <a:path extrusionOk="0" h="628" w="549">
                    <a:moveTo>
                      <a:pt x="392" y="0"/>
                    </a:moveTo>
                    <a:lnTo>
                      <a:pt x="0" y="110"/>
                    </a:lnTo>
                    <a:lnTo>
                      <a:pt x="157" y="627"/>
                    </a:lnTo>
                    <a:lnTo>
                      <a:pt x="549" y="517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6" name="Google Shape;8066;p27"/>
              <p:cNvSpPr/>
              <p:nvPr/>
            </p:nvSpPr>
            <p:spPr>
              <a:xfrm>
                <a:off x="7531563" y="455871"/>
                <a:ext cx="25123" cy="27774"/>
              </a:xfrm>
              <a:custGeom>
                <a:rect b="b" l="l" r="r" t="t"/>
                <a:pathLst>
                  <a:path extrusionOk="0" h="660" w="597">
                    <a:moveTo>
                      <a:pt x="236" y="1"/>
                    </a:moveTo>
                    <a:lnTo>
                      <a:pt x="1" y="503"/>
                    </a:lnTo>
                    <a:lnTo>
                      <a:pt x="361" y="659"/>
                    </a:lnTo>
                    <a:lnTo>
                      <a:pt x="597" y="173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7" name="Google Shape;8067;p27"/>
              <p:cNvSpPr/>
              <p:nvPr/>
            </p:nvSpPr>
            <p:spPr>
              <a:xfrm>
                <a:off x="7553362" y="413662"/>
                <a:ext cx="28406" cy="28406"/>
              </a:xfrm>
              <a:custGeom>
                <a:rect b="b" l="l" r="r" t="t"/>
                <a:pathLst>
                  <a:path extrusionOk="0" h="675" w="675">
                    <a:moveTo>
                      <a:pt x="376" y="1"/>
                    </a:moveTo>
                    <a:lnTo>
                      <a:pt x="0" y="393"/>
                    </a:lnTo>
                    <a:lnTo>
                      <a:pt x="298" y="675"/>
                    </a:lnTo>
                    <a:lnTo>
                      <a:pt x="674" y="26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068" name="Google Shape;8068;p27"/>
            <p:cNvSpPr/>
            <p:nvPr/>
          </p:nvSpPr>
          <p:spPr>
            <a:xfrm>
              <a:off x="7550711" y="968394"/>
              <a:ext cx="600938" cy="194926"/>
            </a:xfrm>
            <a:custGeom>
              <a:rect b="b" l="l" r="r" t="t"/>
              <a:pathLst>
                <a:path extrusionOk="0" h="4632" w="14280">
                  <a:moveTo>
                    <a:pt x="0" y="1"/>
                  </a:moveTo>
                  <a:lnTo>
                    <a:pt x="0" y="1"/>
                  </a:lnTo>
                  <a:cubicBezTo>
                    <a:pt x="941" y="926"/>
                    <a:pt x="2947" y="1992"/>
                    <a:pt x="6302" y="3418"/>
                  </a:cubicBezTo>
                  <a:cubicBezTo>
                    <a:pt x="8147" y="4203"/>
                    <a:pt x="10291" y="4632"/>
                    <a:pt x="11884" y="4632"/>
                  </a:cubicBezTo>
                  <a:cubicBezTo>
                    <a:pt x="13186" y="4632"/>
                    <a:pt x="14118" y="4345"/>
                    <a:pt x="14217" y="3731"/>
                  </a:cubicBezTo>
                  <a:cubicBezTo>
                    <a:pt x="14280" y="3308"/>
                    <a:pt x="13966" y="2619"/>
                    <a:pt x="13465" y="1882"/>
                  </a:cubicBezTo>
                  <a:cubicBezTo>
                    <a:pt x="12511" y="2138"/>
                    <a:pt x="11331" y="2272"/>
                    <a:pt x="10010" y="2272"/>
                  </a:cubicBezTo>
                  <a:cubicBezTo>
                    <a:pt x="8748" y="2272"/>
                    <a:pt x="7357" y="2150"/>
                    <a:pt x="5910" y="1897"/>
                  </a:cubicBezTo>
                  <a:cubicBezTo>
                    <a:pt x="3590" y="1474"/>
                    <a:pt x="1537" y="80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9" name="Google Shape;8069;p27"/>
            <p:cNvSpPr/>
            <p:nvPr/>
          </p:nvSpPr>
          <p:spPr>
            <a:xfrm>
              <a:off x="7553067" y="399986"/>
              <a:ext cx="392798" cy="259775"/>
            </a:xfrm>
            <a:custGeom>
              <a:rect b="b" l="l" r="r" t="t"/>
              <a:pathLst>
                <a:path extrusionOk="0" h="6173" w="9334">
                  <a:moveTo>
                    <a:pt x="2848" y="1"/>
                  </a:moveTo>
                  <a:cubicBezTo>
                    <a:pt x="1753" y="1"/>
                    <a:pt x="0" y="1413"/>
                    <a:pt x="509" y="2865"/>
                  </a:cubicBezTo>
                  <a:cubicBezTo>
                    <a:pt x="838" y="3774"/>
                    <a:pt x="2609" y="4824"/>
                    <a:pt x="4615" y="6172"/>
                  </a:cubicBezTo>
                  <a:cubicBezTo>
                    <a:pt x="6010" y="6016"/>
                    <a:pt x="7515" y="5733"/>
                    <a:pt x="9051" y="5310"/>
                  </a:cubicBezTo>
                  <a:cubicBezTo>
                    <a:pt x="9145" y="5279"/>
                    <a:pt x="9239" y="5263"/>
                    <a:pt x="9333" y="5232"/>
                  </a:cubicBezTo>
                  <a:cubicBezTo>
                    <a:pt x="6716" y="2677"/>
                    <a:pt x="3769" y="200"/>
                    <a:pt x="3095" y="28"/>
                  </a:cubicBezTo>
                  <a:cubicBezTo>
                    <a:pt x="3018" y="10"/>
                    <a:pt x="2935" y="1"/>
                    <a:pt x="2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0" name="Google Shape;8070;p27"/>
            <p:cNvSpPr/>
            <p:nvPr/>
          </p:nvSpPr>
          <p:spPr>
            <a:xfrm>
              <a:off x="7701282" y="337956"/>
              <a:ext cx="393640" cy="275640"/>
            </a:xfrm>
            <a:custGeom>
              <a:rect b="b" l="l" r="r" t="t"/>
              <a:pathLst>
                <a:path extrusionOk="0" h="6550" w="935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6156" y="6330"/>
                    <a:pt x="6266" y="6439"/>
                    <a:pt x="6360" y="6549"/>
                  </a:cubicBezTo>
                  <a:cubicBezTo>
                    <a:pt x="7426" y="6236"/>
                    <a:pt x="8429" y="5875"/>
                    <a:pt x="9354" y="5499"/>
                  </a:cubicBezTo>
                  <a:cubicBezTo>
                    <a:pt x="7269" y="3007"/>
                    <a:pt x="4824" y="499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1" name="Google Shape;8071;p27"/>
            <p:cNvSpPr/>
            <p:nvPr/>
          </p:nvSpPr>
          <p:spPr>
            <a:xfrm>
              <a:off x="7905761" y="325542"/>
              <a:ext cx="300637" cy="235914"/>
            </a:xfrm>
            <a:custGeom>
              <a:rect b="b" l="l" r="r" t="t"/>
              <a:pathLst>
                <a:path extrusionOk="0" h="5606" w="7144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053" y="3364"/>
                    <a:pt x="4902" y="5606"/>
                  </a:cubicBezTo>
                  <a:cubicBezTo>
                    <a:pt x="5717" y="5261"/>
                    <a:pt x="6470" y="4885"/>
                    <a:pt x="7144" y="4493"/>
                  </a:cubicBezTo>
                  <a:cubicBezTo>
                    <a:pt x="5733" y="2565"/>
                    <a:pt x="4275" y="1170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2" name="Google Shape;8072;p27"/>
            <p:cNvSpPr/>
            <p:nvPr/>
          </p:nvSpPr>
          <p:spPr>
            <a:xfrm>
              <a:off x="8154931" y="905733"/>
              <a:ext cx="186047" cy="187393"/>
            </a:xfrm>
            <a:custGeom>
              <a:rect b="b" l="l" r="r" t="t"/>
              <a:pathLst>
                <a:path extrusionOk="0" h="4453" w="4421">
                  <a:moveTo>
                    <a:pt x="4420" y="1"/>
                  </a:moveTo>
                  <a:cubicBezTo>
                    <a:pt x="3684" y="847"/>
                    <a:pt x="2524" y="1741"/>
                    <a:pt x="1129" y="2446"/>
                  </a:cubicBezTo>
                  <a:cubicBezTo>
                    <a:pt x="753" y="2650"/>
                    <a:pt x="361" y="2807"/>
                    <a:pt x="0" y="2963"/>
                  </a:cubicBezTo>
                  <a:cubicBezTo>
                    <a:pt x="502" y="3763"/>
                    <a:pt x="1050" y="4452"/>
                    <a:pt x="1254" y="4452"/>
                  </a:cubicBezTo>
                  <a:cubicBezTo>
                    <a:pt x="2555" y="4452"/>
                    <a:pt x="3997" y="2023"/>
                    <a:pt x="44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3" name="Google Shape;8073;p27"/>
            <p:cNvSpPr/>
            <p:nvPr/>
          </p:nvSpPr>
          <p:spPr>
            <a:xfrm>
              <a:off x="7867886" y="911667"/>
              <a:ext cx="167025" cy="56096"/>
            </a:xfrm>
            <a:custGeom>
              <a:rect b="b" l="l" r="r" t="t"/>
              <a:pathLst>
                <a:path extrusionOk="0" h="1333" w="3969">
                  <a:moveTo>
                    <a:pt x="1853" y="1"/>
                  </a:moveTo>
                  <a:cubicBezTo>
                    <a:pt x="1367" y="1"/>
                    <a:pt x="435" y="120"/>
                    <a:pt x="254" y="314"/>
                  </a:cubicBezTo>
                  <a:cubicBezTo>
                    <a:pt x="1" y="609"/>
                    <a:pt x="2909" y="1333"/>
                    <a:pt x="3639" y="1333"/>
                  </a:cubicBezTo>
                  <a:cubicBezTo>
                    <a:pt x="3723" y="1333"/>
                    <a:pt x="3778" y="1323"/>
                    <a:pt x="3796" y="1302"/>
                  </a:cubicBezTo>
                  <a:cubicBezTo>
                    <a:pt x="3968" y="1082"/>
                    <a:pt x="2370" y="79"/>
                    <a:pt x="2088" y="17"/>
                  </a:cubicBezTo>
                  <a:cubicBezTo>
                    <a:pt x="2036" y="6"/>
                    <a:pt x="1954" y="1"/>
                    <a:pt x="185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4" name="Google Shape;8074;p27"/>
            <p:cNvSpPr/>
            <p:nvPr/>
          </p:nvSpPr>
          <p:spPr>
            <a:xfrm>
              <a:off x="7524998" y="903292"/>
              <a:ext cx="275767" cy="58873"/>
            </a:xfrm>
            <a:custGeom>
              <a:rect b="b" l="l" r="r" t="t"/>
              <a:pathLst>
                <a:path extrusionOk="0" h="1399" w="6553">
                  <a:moveTo>
                    <a:pt x="1340" y="0"/>
                  </a:moveTo>
                  <a:cubicBezTo>
                    <a:pt x="831" y="0"/>
                    <a:pt x="466" y="22"/>
                    <a:pt x="376" y="75"/>
                  </a:cubicBezTo>
                  <a:cubicBezTo>
                    <a:pt x="0" y="310"/>
                    <a:pt x="894" y="1297"/>
                    <a:pt x="1066" y="1375"/>
                  </a:cubicBezTo>
                  <a:cubicBezTo>
                    <a:pt x="1095" y="1391"/>
                    <a:pt x="1126" y="1399"/>
                    <a:pt x="1160" y="1399"/>
                  </a:cubicBezTo>
                  <a:cubicBezTo>
                    <a:pt x="1462" y="1399"/>
                    <a:pt x="1992" y="835"/>
                    <a:pt x="2978" y="764"/>
                  </a:cubicBezTo>
                  <a:cubicBezTo>
                    <a:pt x="4687" y="654"/>
                    <a:pt x="6552" y="545"/>
                    <a:pt x="6364" y="419"/>
                  </a:cubicBezTo>
                  <a:cubicBezTo>
                    <a:pt x="6101" y="228"/>
                    <a:pt x="2975" y="0"/>
                    <a:pt x="134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5" name="Google Shape;8075;p27"/>
            <p:cNvSpPr/>
            <p:nvPr/>
          </p:nvSpPr>
          <p:spPr>
            <a:xfrm>
              <a:off x="8118824" y="803262"/>
              <a:ext cx="200397" cy="185710"/>
            </a:xfrm>
            <a:custGeom>
              <a:rect b="b" l="l" r="r" t="t"/>
              <a:pathLst>
                <a:path extrusionOk="0" h="4413" w="4762">
                  <a:moveTo>
                    <a:pt x="4533" y="0"/>
                  </a:moveTo>
                  <a:cubicBezTo>
                    <a:pt x="4150" y="0"/>
                    <a:pt x="460" y="2725"/>
                    <a:pt x="231" y="3000"/>
                  </a:cubicBezTo>
                  <a:cubicBezTo>
                    <a:pt x="1" y="3277"/>
                    <a:pt x="313" y="4412"/>
                    <a:pt x="650" y="4412"/>
                  </a:cubicBezTo>
                  <a:cubicBezTo>
                    <a:pt x="657" y="4412"/>
                    <a:pt x="663" y="4412"/>
                    <a:pt x="670" y="4411"/>
                  </a:cubicBezTo>
                  <a:cubicBezTo>
                    <a:pt x="1125" y="4348"/>
                    <a:pt x="1501" y="3188"/>
                    <a:pt x="1673" y="2890"/>
                  </a:cubicBezTo>
                  <a:cubicBezTo>
                    <a:pt x="1830" y="2608"/>
                    <a:pt x="4761" y="163"/>
                    <a:pt x="4557" y="6"/>
                  </a:cubicBezTo>
                  <a:cubicBezTo>
                    <a:pt x="4552" y="2"/>
                    <a:pt x="4544" y="0"/>
                    <a:pt x="4533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6" name="Google Shape;8076;p27"/>
            <p:cNvSpPr/>
            <p:nvPr/>
          </p:nvSpPr>
          <p:spPr>
            <a:xfrm>
              <a:off x="7563882" y="406803"/>
              <a:ext cx="149814" cy="136095"/>
            </a:xfrm>
            <a:custGeom>
              <a:rect b="b" l="l" r="r" t="t"/>
              <a:pathLst>
                <a:path extrusionOk="0" h="3234" w="3560">
                  <a:moveTo>
                    <a:pt x="2522" y="1"/>
                  </a:moveTo>
                  <a:cubicBezTo>
                    <a:pt x="2146" y="1"/>
                    <a:pt x="1678" y="153"/>
                    <a:pt x="1145" y="634"/>
                  </a:cubicBezTo>
                  <a:cubicBezTo>
                    <a:pt x="1" y="1653"/>
                    <a:pt x="283" y="2750"/>
                    <a:pt x="800" y="3205"/>
                  </a:cubicBezTo>
                  <a:cubicBezTo>
                    <a:pt x="821" y="3224"/>
                    <a:pt x="839" y="3233"/>
                    <a:pt x="854" y="3233"/>
                  </a:cubicBezTo>
                  <a:cubicBezTo>
                    <a:pt x="1035" y="3233"/>
                    <a:pt x="889" y="1939"/>
                    <a:pt x="1757" y="1245"/>
                  </a:cubicBezTo>
                  <a:cubicBezTo>
                    <a:pt x="2587" y="587"/>
                    <a:pt x="3559" y="509"/>
                    <a:pt x="3481" y="415"/>
                  </a:cubicBezTo>
                  <a:cubicBezTo>
                    <a:pt x="3398" y="304"/>
                    <a:pt x="3052" y="1"/>
                    <a:pt x="252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7" name="Google Shape;8077;p27"/>
            <p:cNvSpPr/>
            <p:nvPr/>
          </p:nvSpPr>
          <p:spPr>
            <a:xfrm>
              <a:off x="7722197" y="344437"/>
              <a:ext cx="178598" cy="61483"/>
            </a:xfrm>
            <a:custGeom>
              <a:rect b="b" l="l" r="r" t="t"/>
              <a:pathLst>
                <a:path extrusionOk="0" h="1461" w="4244">
                  <a:moveTo>
                    <a:pt x="2365" y="0"/>
                  </a:moveTo>
                  <a:cubicBezTo>
                    <a:pt x="2106" y="0"/>
                    <a:pt x="1816" y="24"/>
                    <a:pt x="1490" y="78"/>
                  </a:cubicBezTo>
                  <a:cubicBezTo>
                    <a:pt x="1" y="329"/>
                    <a:pt x="16" y="972"/>
                    <a:pt x="346" y="1379"/>
                  </a:cubicBezTo>
                  <a:cubicBezTo>
                    <a:pt x="393" y="1436"/>
                    <a:pt x="452" y="1460"/>
                    <a:pt x="525" y="1460"/>
                  </a:cubicBezTo>
                  <a:cubicBezTo>
                    <a:pt x="819" y="1460"/>
                    <a:pt x="1346" y="1069"/>
                    <a:pt x="2274" y="768"/>
                  </a:cubicBezTo>
                  <a:cubicBezTo>
                    <a:pt x="2606" y="663"/>
                    <a:pt x="2947" y="630"/>
                    <a:pt x="3249" y="630"/>
                  </a:cubicBezTo>
                  <a:cubicBezTo>
                    <a:pt x="3746" y="630"/>
                    <a:pt x="4139" y="718"/>
                    <a:pt x="4222" y="718"/>
                  </a:cubicBezTo>
                  <a:cubicBezTo>
                    <a:pt x="4239" y="718"/>
                    <a:pt x="4243" y="714"/>
                    <a:pt x="4233" y="705"/>
                  </a:cubicBezTo>
                  <a:cubicBezTo>
                    <a:pt x="3839" y="324"/>
                    <a:pt x="3310" y="0"/>
                    <a:pt x="236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8" name="Google Shape;8078;p27"/>
            <p:cNvSpPr/>
            <p:nvPr/>
          </p:nvSpPr>
          <p:spPr>
            <a:xfrm>
              <a:off x="7919858" y="334842"/>
              <a:ext cx="169130" cy="58958"/>
            </a:xfrm>
            <a:custGeom>
              <a:rect b="b" l="l" r="r" t="t"/>
              <a:pathLst>
                <a:path extrusionOk="0" h="1401" w="4019">
                  <a:moveTo>
                    <a:pt x="673" y="1"/>
                  </a:moveTo>
                  <a:cubicBezTo>
                    <a:pt x="1" y="1"/>
                    <a:pt x="106" y="290"/>
                    <a:pt x="382" y="730"/>
                  </a:cubicBezTo>
                  <a:cubicBezTo>
                    <a:pt x="538" y="973"/>
                    <a:pt x="845" y="1029"/>
                    <a:pt x="1246" y="1029"/>
                  </a:cubicBezTo>
                  <a:cubicBezTo>
                    <a:pt x="1491" y="1029"/>
                    <a:pt x="1772" y="1008"/>
                    <a:pt x="2075" y="996"/>
                  </a:cubicBezTo>
                  <a:cubicBezTo>
                    <a:pt x="2081" y="996"/>
                    <a:pt x="2086" y="996"/>
                    <a:pt x="2092" y="996"/>
                  </a:cubicBezTo>
                  <a:cubicBezTo>
                    <a:pt x="2460" y="996"/>
                    <a:pt x="3736" y="1400"/>
                    <a:pt x="3972" y="1400"/>
                  </a:cubicBezTo>
                  <a:cubicBezTo>
                    <a:pt x="4006" y="1400"/>
                    <a:pt x="4019" y="1392"/>
                    <a:pt x="4003" y="1372"/>
                  </a:cubicBezTo>
                  <a:cubicBezTo>
                    <a:pt x="3345" y="526"/>
                    <a:pt x="1934" y="134"/>
                    <a:pt x="1323" y="56"/>
                  </a:cubicBezTo>
                  <a:cubicBezTo>
                    <a:pt x="1053" y="18"/>
                    <a:pt x="839" y="1"/>
                    <a:pt x="67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9" name="Google Shape;8079;p27"/>
            <p:cNvSpPr/>
            <p:nvPr/>
          </p:nvSpPr>
          <p:spPr>
            <a:xfrm>
              <a:off x="8172732" y="958673"/>
              <a:ext cx="374703" cy="307286"/>
            </a:xfrm>
            <a:custGeom>
              <a:rect b="b" l="l" r="r" t="t"/>
              <a:pathLst>
                <a:path extrusionOk="0" h="7302" w="8904">
                  <a:moveTo>
                    <a:pt x="5820" y="1"/>
                  </a:moveTo>
                  <a:cubicBezTo>
                    <a:pt x="4732" y="1"/>
                    <a:pt x="3558" y="4123"/>
                    <a:pt x="0" y="6078"/>
                  </a:cubicBezTo>
                  <a:lnTo>
                    <a:pt x="1019" y="7301"/>
                  </a:lnTo>
                  <a:cubicBezTo>
                    <a:pt x="1019" y="7301"/>
                    <a:pt x="8903" y="4589"/>
                    <a:pt x="6490" y="561"/>
                  </a:cubicBezTo>
                  <a:cubicBezTo>
                    <a:pt x="6257" y="170"/>
                    <a:pt x="6040" y="1"/>
                    <a:pt x="58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0" name="Google Shape;8080;p27"/>
            <p:cNvSpPr/>
            <p:nvPr/>
          </p:nvSpPr>
          <p:spPr>
            <a:xfrm>
              <a:off x="8400945" y="1002565"/>
              <a:ext cx="52814" cy="45870"/>
            </a:xfrm>
            <a:custGeom>
              <a:rect b="b" l="l" r="r" t="t"/>
              <a:pathLst>
                <a:path extrusionOk="0" h="1090" w="1255">
                  <a:moveTo>
                    <a:pt x="638" y="1"/>
                  </a:moveTo>
                  <a:cubicBezTo>
                    <a:pt x="589" y="1"/>
                    <a:pt x="538" y="7"/>
                    <a:pt x="487" y="20"/>
                  </a:cubicBezTo>
                  <a:cubicBezTo>
                    <a:pt x="189" y="114"/>
                    <a:pt x="1" y="411"/>
                    <a:pt x="79" y="694"/>
                  </a:cubicBezTo>
                  <a:cubicBezTo>
                    <a:pt x="144" y="940"/>
                    <a:pt x="370" y="1090"/>
                    <a:pt x="614" y="1090"/>
                  </a:cubicBezTo>
                  <a:cubicBezTo>
                    <a:pt x="665" y="1090"/>
                    <a:pt x="717" y="1083"/>
                    <a:pt x="769" y="1070"/>
                  </a:cubicBezTo>
                  <a:cubicBezTo>
                    <a:pt x="1082" y="991"/>
                    <a:pt x="1255" y="694"/>
                    <a:pt x="1176" y="396"/>
                  </a:cubicBezTo>
                  <a:cubicBezTo>
                    <a:pt x="1111" y="160"/>
                    <a:pt x="892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1" name="Google Shape;8081;p27"/>
          <p:cNvGrpSpPr/>
          <p:nvPr/>
        </p:nvGrpSpPr>
        <p:grpSpPr>
          <a:xfrm flipH="1">
            <a:off x="3727017" y="4239896"/>
            <a:ext cx="538970" cy="475799"/>
            <a:chOff x="3503083" y="4268071"/>
            <a:chExt cx="538970" cy="475799"/>
          </a:xfrm>
        </p:grpSpPr>
        <p:sp>
          <p:nvSpPr>
            <p:cNvPr id="8082" name="Google Shape;8082;p27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083" name="Google Shape;8083;p27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8084" name="Google Shape;8084;p27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5" name="Google Shape;8085;p27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6" name="Google Shape;8086;p27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7" name="Google Shape;8087;p27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8" name="Google Shape;8088;p27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9" name="Google Shape;8089;p27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0" name="Google Shape;8090;p27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1" name="Google Shape;8091;p27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2" name="Google Shape;8092;p27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3" name="Google Shape;8093;p27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4" name="Google Shape;8094;p27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5" name="Google Shape;8095;p27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6" name="Google Shape;8096;p27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7" name="Google Shape;8097;p27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8" name="Google Shape;8098;p27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9" name="Google Shape;8099;p27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0" name="Google Shape;8100;p27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1" name="Google Shape;8101;p27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2" name="Google Shape;8102;p27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3" name="Google Shape;8103;p27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4" name="Google Shape;8104;p27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5" name="Google Shape;8105;p27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6" name="Google Shape;8106;p27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7" name="Google Shape;8107;p27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8" name="Google Shape;8108;p27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9" name="Google Shape;8109;p27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0" name="Google Shape;8110;p27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1" name="Google Shape;8111;p27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2" name="Google Shape;8112;p27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3" name="Google Shape;8113;p27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4" name="Google Shape;8114;p27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5" name="Google Shape;8115;p27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6" name="Google Shape;8116;p27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7" name="Google Shape;8117;p27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8" name="Google Shape;8118;p27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9" name="Google Shape;8119;p27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0" name="Google Shape;8120;p27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1" name="Google Shape;8121;p27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2" name="Google Shape;8122;p27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3" name="Google Shape;8123;p27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4" name="Google Shape;8124;p27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5" name="Google Shape;8125;p27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6" name="Google Shape;8126;p27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7" name="Google Shape;8127;p27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8" name="Google Shape;8128;p27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9" name="Google Shape;8129;p27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0" name="Google Shape;8130;p27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1" name="Google Shape;8131;p27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2" name="Google Shape;8132;p27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3" name="Google Shape;8133;p27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4" name="Google Shape;8134;p27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5" name="Google Shape;8135;p27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6" name="Google Shape;8136;p27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7" name="Google Shape;8137;p27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8" name="Google Shape;8138;p27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9" name="Google Shape;8139;p27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0" name="Google Shape;8140;p27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1" name="Google Shape;8141;p27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2" name="Google Shape;8142;p27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3" name="Google Shape;8143;p27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4" name="Google Shape;8144;p27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5" name="Google Shape;8145;p27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6" name="Google Shape;8146;p27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47" name="Google Shape;8147;p27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8" name="Google Shape;8148;p27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9" name="Google Shape;8149;p27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0" name="Google Shape;8150;p27"/>
          <p:cNvGrpSpPr/>
          <p:nvPr/>
        </p:nvGrpSpPr>
        <p:grpSpPr>
          <a:xfrm flipH="1" rot="889676">
            <a:off x="8234069" y="70819"/>
            <a:ext cx="774445" cy="1697916"/>
            <a:chOff x="3350150" y="1475625"/>
            <a:chExt cx="433400" cy="950250"/>
          </a:xfrm>
        </p:grpSpPr>
        <p:sp>
          <p:nvSpPr>
            <p:cNvPr id="8151" name="Google Shape;8151;p27"/>
            <p:cNvSpPr/>
            <p:nvPr/>
          </p:nvSpPr>
          <p:spPr>
            <a:xfrm>
              <a:off x="3357200" y="1475625"/>
              <a:ext cx="367575" cy="50950"/>
            </a:xfrm>
            <a:custGeom>
              <a:rect b="b" l="l" r="r" t="t"/>
              <a:pathLst>
                <a:path extrusionOk="0" h="2038" w="14703">
                  <a:moveTo>
                    <a:pt x="7884" y="1"/>
                  </a:moveTo>
                  <a:cubicBezTo>
                    <a:pt x="5350" y="1"/>
                    <a:pt x="2744" y="471"/>
                    <a:pt x="0" y="1724"/>
                  </a:cubicBezTo>
                  <a:lnTo>
                    <a:pt x="63" y="2037"/>
                  </a:lnTo>
                  <a:lnTo>
                    <a:pt x="14703" y="1347"/>
                  </a:lnTo>
                  <a:lnTo>
                    <a:pt x="14703" y="940"/>
                  </a:lnTo>
                  <a:cubicBezTo>
                    <a:pt x="12457" y="394"/>
                    <a:pt x="10201" y="1"/>
                    <a:pt x="7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2" name="Google Shape;8152;p27"/>
            <p:cNvSpPr/>
            <p:nvPr/>
          </p:nvSpPr>
          <p:spPr>
            <a:xfrm>
              <a:off x="3364650" y="1485425"/>
              <a:ext cx="363650" cy="74450"/>
            </a:xfrm>
            <a:custGeom>
              <a:rect b="b" l="l" r="r" t="t"/>
              <a:pathLst>
                <a:path extrusionOk="0" h="2978" w="14546">
                  <a:moveTo>
                    <a:pt x="8348" y="0"/>
                  </a:moveTo>
                  <a:cubicBezTo>
                    <a:pt x="5797" y="0"/>
                    <a:pt x="3335" y="470"/>
                    <a:pt x="0" y="1457"/>
                  </a:cubicBezTo>
                  <a:lnTo>
                    <a:pt x="47" y="2977"/>
                  </a:lnTo>
                  <a:lnTo>
                    <a:pt x="14546" y="2366"/>
                  </a:lnTo>
                  <a:lnTo>
                    <a:pt x="14311" y="705"/>
                  </a:lnTo>
                  <a:cubicBezTo>
                    <a:pt x="12043" y="241"/>
                    <a:pt x="10172" y="0"/>
                    <a:pt x="8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3" name="Google Shape;8153;p27"/>
            <p:cNvSpPr/>
            <p:nvPr/>
          </p:nvSpPr>
          <p:spPr>
            <a:xfrm>
              <a:off x="3423425" y="2389425"/>
              <a:ext cx="50175" cy="35675"/>
            </a:xfrm>
            <a:custGeom>
              <a:rect b="b" l="l" r="r" t="t"/>
              <a:pathLst>
                <a:path extrusionOk="0" h="1427" w="2007">
                  <a:moveTo>
                    <a:pt x="2007" y="0"/>
                  </a:moveTo>
                  <a:lnTo>
                    <a:pt x="0" y="314"/>
                  </a:lnTo>
                  <a:lnTo>
                    <a:pt x="141" y="1395"/>
                  </a:lnTo>
                  <a:lnTo>
                    <a:pt x="1819" y="14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4" name="Google Shape;8154;p27"/>
            <p:cNvSpPr/>
            <p:nvPr/>
          </p:nvSpPr>
          <p:spPr>
            <a:xfrm>
              <a:off x="3718875" y="2394500"/>
              <a:ext cx="57625" cy="31375"/>
            </a:xfrm>
            <a:custGeom>
              <a:rect b="b" l="l" r="r" t="t"/>
              <a:pathLst>
                <a:path extrusionOk="0" h="1255" w="2305">
                  <a:moveTo>
                    <a:pt x="2305" y="1"/>
                  </a:moveTo>
                  <a:lnTo>
                    <a:pt x="1" y="63"/>
                  </a:lnTo>
                  <a:lnTo>
                    <a:pt x="236" y="1255"/>
                  </a:lnTo>
                  <a:lnTo>
                    <a:pt x="2305" y="119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27"/>
            <p:cNvSpPr/>
            <p:nvPr/>
          </p:nvSpPr>
          <p:spPr>
            <a:xfrm>
              <a:off x="3350150" y="1505250"/>
              <a:ext cx="433400" cy="908725"/>
            </a:xfrm>
            <a:custGeom>
              <a:rect b="b" l="l" r="r" t="t"/>
              <a:pathLst>
                <a:path extrusionOk="0" h="36349" w="17336">
                  <a:moveTo>
                    <a:pt x="9540" y="1"/>
                  </a:moveTo>
                  <a:cubicBezTo>
                    <a:pt x="5192" y="1"/>
                    <a:pt x="1588" y="979"/>
                    <a:pt x="455" y="1260"/>
                  </a:cubicBezTo>
                  <a:cubicBezTo>
                    <a:pt x="235" y="1307"/>
                    <a:pt x="79" y="1495"/>
                    <a:pt x="79" y="1714"/>
                  </a:cubicBezTo>
                  <a:cubicBezTo>
                    <a:pt x="0" y="4583"/>
                    <a:pt x="533" y="14943"/>
                    <a:pt x="988" y="19034"/>
                  </a:cubicBezTo>
                  <a:cubicBezTo>
                    <a:pt x="1285" y="21715"/>
                    <a:pt x="2367" y="32311"/>
                    <a:pt x="2665" y="35822"/>
                  </a:cubicBezTo>
                  <a:cubicBezTo>
                    <a:pt x="2681" y="36088"/>
                    <a:pt x="2900" y="36292"/>
                    <a:pt x="3166" y="36292"/>
                  </a:cubicBezTo>
                  <a:lnTo>
                    <a:pt x="4687" y="36292"/>
                  </a:lnTo>
                  <a:cubicBezTo>
                    <a:pt x="4906" y="36292"/>
                    <a:pt x="5094" y="36104"/>
                    <a:pt x="5110" y="35884"/>
                  </a:cubicBezTo>
                  <a:cubicBezTo>
                    <a:pt x="5361" y="32781"/>
                    <a:pt x="7289" y="12890"/>
                    <a:pt x="7289" y="10178"/>
                  </a:cubicBezTo>
                  <a:cubicBezTo>
                    <a:pt x="7289" y="9849"/>
                    <a:pt x="7640" y="9628"/>
                    <a:pt x="7988" y="9628"/>
                  </a:cubicBezTo>
                  <a:cubicBezTo>
                    <a:pt x="8285" y="9628"/>
                    <a:pt x="8580" y="9789"/>
                    <a:pt x="8652" y="10178"/>
                  </a:cubicBezTo>
                  <a:cubicBezTo>
                    <a:pt x="9060" y="12420"/>
                    <a:pt x="13841" y="32687"/>
                    <a:pt x="14530" y="35869"/>
                  </a:cubicBezTo>
                  <a:cubicBezTo>
                    <a:pt x="14577" y="36119"/>
                    <a:pt x="14781" y="36245"/>
                    <a:pt x="15032" y="36307"/>
                  </a:cubicBezTo>
                  <a:cubicBezTo>
                    <a:pt x="15128" y="36336"/>
                    <a:pt x="15268" y="36349"/>
                    <a:pt x="15431" y="36349"/>
                  </a:cubicBezTo>
                  <a:cubicBezTo>
                    <a:pt x="16067" y="36349"/>
                    <a:pt x="17061" y="36159"/>
                    <a:pt x="17211" y="36010"/>
                  </a:cubicBezTo>
                  <a:cubicBezTo>
                    <a:pt x="17289" y="35931"/>
                    <a:pt x="17336" y="35822"/>
                    <a:pt x="17320" y="35712"/>
                  </a:cubicBezTo>
                  <a:cubicBezTo>
                    <a:pt x="17242" y="31182"/>
                    <a:pt x="16035" y="13157"/>
                    <a:pt x="16035" y="11072"/>
                  </a:cubicBezTo>
                  <a:cubicBezTo>
                    <a:pt x="16035" y="5116"/>
                    <a:pt x="15627" y="2404"/>
                    <a:pt x="15486" y="1119"/>
                  </a:cubicBezTo>
                  <a:cubicBezTo>
                    <a:pt x="15455" y="852"/>
                    <a:pt x="15236" y="633"/>
                    <a:pt x="14969" y="570"/>
                  </a:cubicBezTo>
                  <a:cubicBezTo>
                    <a:pt x="13114" y="155"/>
                    <a:pt x="11268" y="1"/>
                    <a:pt x="9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27"/>
            <p:cNvSpPr/>
            <p:nvPr/>
          </p:nvSpPr>
          <p:spPr>
            <a:xfrm>
              <a:off x="3365425" y="1532800"/>
              <a:ext cx="70175" cy="879750"/>
            </a:xfrm>
            <a:custGeom>
              <a:rect b="b" l="l" r="r" t="t"/>
              <a:pathLst>
                <a:path extrusionOk="0" h="35190" w="2807">
                  <a:moveTo>
                    <a:pt x="424" y="1"/>
                  </a:moveTo>
                  <a:cubicBezTo>
                    <a:pt x="267" y="48"/>
                    <a:pt x="126" y="79"/>
                    <a:pt x="0" y="111"/>
                  </a:cubicBezTo>
                  <a:lnTo>
                    <a:pt x="2477" y="35174"/>
                  </a:lnTo>
                  <a:cubicBezTo>
                    <a:pt x="2508" y="35174"/>
                    <a:pt x="2540" y="35190"/>
                    <a:pt x="2555" y="35190"/>
                  </a:cubicBezTo>
                  <a:lnTo>
                    <a:pt x="2806" y="35190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7" name="Google Shape;8157;p27"/>
            <p:cNvSpPr/>
            <p:nvPr/>
          </p:nvSpPr>
          <p:spPr>
            <a:xfrm>
              <a:off x="3408525" y="1523025"/>
              <a:ext cx="59975" cy="889525"/>
            </a:xfrm>
            <a:custGeom>
              <a:rect b="b" l="l" r="r" t="t"/>
              <a:pathLst>
                <a:path extrusionOk="0" h="35581" w="2399">
                  <a:moveTo>
                    <a:pt x="440" y="0"/>
                  </a:moveTo>
                  <a:cubicBezTo>
                    <a:pt x="283" y="31"/>
                    <a:pt x="142" y="63"/>
                    <a:pt x="1" y="94"/>
                  </a:cubicBezTo>
                  <a:lnTo>
                    <a:pt x="2070" y="35581"/>
                  </a:lnTo>
                  <a:lnTo>
                    <a:pt x="2352" y="35581"/>
                  </a:lnTo>
                  <a:cubicBezTo>
                    <a:pt x="2367" y="35581"/>
                    <a:pt x="2383" y="35565"/>
                    <a:pt x="2399" y="3556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8" name="Google Shape;8158;p27"/>
            <p:cNvSpPr/>
            <p:nvPr/>
          </p:nvSpPr>
          <p:spPr>
            <a:xfrm>
              <a:off x="3466525" y="1513225"/>
              <a:ext cx="23525" cy="832325"/>
            </a:xfrm>
            <a:custGeom>
              <a:rect b="b" l="l" r="r" t="t"/>
              <a:pathLst>
                <a:path extrusionOk="0" h="33293" w="941">
                  <a:moveTo>
                    <a:pt x="439" y="0"/>
                  </a:moveTo>
                  <a:cubicBezTo>
                    <a:pt x="298" y="16"/>
                    <a:pt x="142" y="32"/>
                    <a:pt x="0" y="63"/>
                  </a:cubicBezTo>
                  <a:lnTo>
                    <a:pt x="659" y="33293"/>
                  </a:lnTo>
                  <a:cubicBezTo>
                    <a:pt x="737" y="32430"/>
                    <a:pt x="831" y="31396"/>
                    <a:pt x="941" y="3023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9" name="Google Shape;8159;p27"/>
            <p:cNvSpPr/>
            <p:nvPr/>
          </p:nvSpPr>
          <p:spPr>
            <a:xfrm>
              <a:off x="3502575" y="1508900"/>
              <a:ext cx="18050" cy="509050"/>
            </a:xfrm>
            <a:custGeom>
              <a:rect b="b" l="l" r="r" t="t"/>
              <a:pathLst>
                <a:path extrusionOk="0" h="20362" w="722">
                  <a:moveTo>
                    <a:pt x="439" y="1"/>
                  </a:moveTo>
                  <a:cubicBezTo>
                    <a:pt x="298" y="16"/>
                    <a:pt x="142" y="32"/>
                    <a:pt x="1" y="48"/>
                  </a:cubicBezTo>
                  <a:lnTo>
                    <a:pt x="408" y="20362"/>
                  </a:lnTo>
                  <a:cubicBezTo>
                    <a:pt x="518" y="19108"/>
                    <a:pt x="627" y="17870"/>
                    <a:pt x="722" y="16725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0" name="Google Shape;8160;p27"/>
            <p:cNvSpPr/>
            <p:nvPr/>
          </p:nvSpPr>
          <p:spPr>
            <a:xfrm>
              <a:off x="3542925" y="1506175"/>
              <a:ext cx="21975" cy="248850"/>
            </a:xfrm>
            <a:custGeom>
              <a:rect b="b" l="l" r="r" t="t"/>
              <a:pathLst>
                <a:path extrusionOk="0" h="9954" w="879">
                  <a:moveTo>
                    <a:pt x="456" y="0"/>
                  </a:moveTo>
                  <a:cubicBezTo>
                    <a:pt x="299" y="0"/>
                    <a:pt x="158" y="0"/>
                    <a:pt x="1" y="16"/>
                  </a:cubicBezTo>
                  <a:lnTo>
                    <a:pt x="456" y="9608"/>
                  </a:lnTo>
                  <a:cubicBezTo>
                    <a:pt x="628" y="9655"/>
                    <a:pt x="785" y="9765"/>
                    <a:pt x="879" y="995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1" name="Google Shape;8161;p27"/>
            <p:cNvSpPr/>
            <p:nvPr/>
          </p:nvSpPr>
          <p:spPr>
            <a:xfrm>
              <a:off x="3588775" y="1505000"/>
              <a:ext cx="46275" cy="557625"/>
            </a:xfrm>
            <a:custGeom>
              <a:rect b="b" l="l" r="r" t="t"/>
              <a:pathLst>
                <a:path extrusionOk="0" h="22305" w="1851">
                  <a:moveTo>
                    <a:pt x="1" y="0"/>
                  </a:moveTo>
                  <a:lnTo>
                    <a:pt x="1333" y="20079"/>
                  </a:lnTo>
                  <a:cubicBezTo>
                    <a:pt x="1506" y="20816"/>
                    <a:pt x="1678" y="21568"/>
                    <a:pt x="1850" y="22305"/>
                  </a:cubicBezTo>
                  <a:lnTo>
                    <a:pt x="440" y="16"/>
                  </a:lnTo>
                  <a:cubicBezTo>
                    <a:pt x="299" y="16"/>
                    <a:pt x="142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2" name="Google Shape;8162;p27"/>
            <p:cNvSpPr/>
            <p:nvPr/>
          </p:nvSpPr>
          <p:spPr>
            <a:xfrm>
              <a:off x="3626800" y="1506175"/>
              <a:ext cx="80350" cy="867975"/>
            </a:xfrm>
            <a:custGeom>
              <a:rect b="b" l="l" r="r" t="t"/>
              <a:pathLst>
                <a:path extrusionOk="0" h="34719" w="3214">
                  <a:moveTo>
                    <a:pt x="0" y="0"/>
                  </a:moveTo>
                  <a:lnTo>
                    <a:pt x="2712" y="32509"/>
                  </a:lnTo>
                  <a:cubicBezTo>
                    <a:pt x="2900" y="33371"/>
                    <a:pt x="3072" y="34123"/>
                    <a:pt x="3213" y="34719"/>
                  </a:cubicBezTo>
                  <a:lnTo>
                    <a:pt x="455" y="31"/>
                  </a:lnTo>
                  <a:cubicBezTo>
                    <a:pt x="298" y="16"/>
                    <a:pt x="157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3" name="Google Shape;8163;p27"/>
            <p:cNvSpPr/>
            <p:nvPr/>
          </p:nvSpPr>
          <p:spPr>
            <a:xfrm>
              <a:off x="3674200" y="1510475"/>
              <a:ext cx="73300" cy="903650"/>
            </a:xfrm>
            <a:custGeom>
              <a:rect b="b" l="l" r="r" t="t"/>
              <a:pathLst>
                <a:path extrusionOk="0" h="36146" w="2932">
                  <a:moveTo>
                    <a:pt x="1" y="1"/>
                  </a:moveTo>
                  <a:lnTo>
                    <a:pt x="2618" y="36146"/>
                  </a:lnTo>
                  <a:cubicBezTo>
                    <a:pt x="2728" y="36130"/>
                    <a:pt x="2822" y="36130"/>
                    <a:pt x="2932" y="36114"/>
                  </a:cubicBezTo>
                  <a:lnTo>
                    <a:pt x="440" y="79"/>
                  </a:lnTo>
                  <a:cubicBezTo>
                    <a:pt x="299" y="48"/>
                    <a:pt x="142" y="3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4" name="Google Shape;8164;p27"/>
            <p:cNvSpPr/>
            <p:nvPr/>
          </p:nvSpPr>
          <p:spPr>
            <a:xfrm>
              <a:off x="3716150" y="1517925"/>
              <a:ext cx="59575" cy="892275"/>
            </a:xfrm>
            <a:custGeom>
              <a:rect b="b" l="l" r="r" t="t"/>
              <a:pathLst>
                <a:path extrusionOk="0" h="35691" w="2383">
                  <a:moveTo>
                    <a:pt x="0" y="0"/>
                  </a:moveTo>
                  <a:lnTo>
                    <a:pt x="2069" y="35691"/>
                  </a:lnTo>
                  <a:cubicBezTo>
                    <a:pt x="2179" y="35659"/>
                    <a:pt x="2288" y="35628"/>
                    <a:pt x="2383" y="35597"/>
                  </a:cubicBezTo>
                  <a:lnTo>
                    <a:pt x="455" y="110"/>
                  </a:lnTo>
                  <a:cubicBezTo>
                    <a:pt x="408" y="94"/>
                    <a:pt x="376" y="79"/>
                    <a:pt x="329" y="63"/>
                  </a:cubicBezTo>
                  <a:cubicBezTo>
                    <a:pt x="219" y="32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5" name="Google Shape;8165;p27"/>
            <p:cNvSpPr/>
            <p:nvPr/>
          </p:nvSpPr>
          <p:spPr>
            <a:xfrm>
              <a:off x="3465750" y="1723650"/>
              <a:ext cx="282925" cy="690375"/>
            </a:xfrm>
            <a:custGeom>
              <a:rect b="b" l="l" r="r" t="t"/>
              <a:pathLst>
                <a:path extrusionOk="0" h="27615" w="11317">
                  <a:moveTo>
                    <a:pt x="5706" y="0"/>
                  </a:moveTo>
                  <a:cubicBezTo>
                    <a:pt x="5705" y="0"/>
                    <a:pt x="4260" y="344"/>
                    <a:pt x="2737" y="344"/>
                  </a:cubicBezTo>
                  <a:cubicBezTo>
                    <a:pt x="2229" y="344"/>
                    <a:pt x="1713" y="306"/>
                    <a:pt x="1238" y="204"/>
                  </a:cubicBezTo>
                  <a:cubicBezTo>
                    <a:pt x="1235" y="204"/>
                    <a:pt x="1232" y="203"/>
                    <a:pt x="1230" y="203"/>
                  </a:cubicBezTo>
                  <a:cubicBezTo>
                    <a:pt x="1112" y="203"/>
                    <a:pt x="2272" y="975"/>
                    <a:pt x="2210" y="1129"/>
                  </a:cubicBezTo>
                  <a:cubicBezTo>
                    <a:pt x="1897" y="1772"/>
                    <a:pt x="1474" y="8809"/>
                    <a:pt x="0" y="27556"/>
                  </a:cubicBezTo>
                  <a:lnTo>
                    <a:pt x="63" y="27556"/>
                  </a:lnTo>
                  <a:cubicBezTo>
                    <a:pt x="282" y="27556"/>
                    <a:pt x="470" y="27368"/>
                    <a:pt x="486" y="27148"/>
                  </a:cubicBezTo>
                  <a:cubicBezTo>
                    <a:pt x="737" y="24045"/>
                    <a:pt x="2665" y="4154"/>
                    <a:pt x="2665" y="1442"/>
                  </a:cubicBezTo>
                  <a:cubicBezTo>
                    <a:pt x="2665" y="1113"/>
                    <a:pt x="3016" y="892"/>
                    <a:pt x="3364" y="892"/>
                  </a:cubicBezTo>
                  <a:cubicBezTo>
                    <a:pt x="3661" y="892"/>
                    <a:pt x="3956" y="1053"/>
                    <a:pt x="4028" y="1442"/>
                  </a:cubicBezTo>
                  <a:cubicBezTo>
                    <a:pt x="4436" y="3684"/>
                    <a:pt x="9217" y="23951"/>
                    <a:pt x="9906" y="27133"/>
                  </a:cubicBezTo>
                  <a:cubicBezTo>
                    <a:pt x="9953" y="27383"/>
                    <a:pt x="10157" y="27509"/>
                    <a:pt x="10408" y="27571"/>
                  </a:cubicBezTo>
                  <a:cubicBezTo>
                    <a:pt x="10502" y="27603"/>
                    <a:pt x="10639" y="27615"/>
                    <a:pt x="10798" y="27615"/>
                  </a:cubicBezTo>
                  <a:cubicBezTo>
                    <a:pt x="10956" y="27615"/>
                    <a:pt x="11137" y="27603"/>
                    <a:pt x="11317" y="27587"/>
                  </a:cubicBezTo>
                  <a:cubicBezTo>
                    <a:pt x="9608" y="25785"/>
                    <a:pt x="5815" y="5439"/>
                    <a:pt x="4499" y="1160"/>
                  </a:cubicBezTo>
                  <a:cubicBezTo>
                    <a:pt x="4483" y="1082"/>
                    <a:pt x="5768" y="47"/>
                    <a:pt x="57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27"/>
            <p:cNvSpPr/>
            <p:nvPr/>
          </p:nvSpPr>
          <p:spPr>
            <a:xfrm>
              <a:off x="3665975" y="1489700"/>
              <a:ext cx="10225" cy="31000"/>
            </a:xfrm>
            <a:custGeom>
              <a:rect b="b" l="l" r="r" t="t"/>
              <a:pathLst>
                <a:path extrusionOk="0" h="1240" w="409">
                  <a:moveTo>
                    <a:pt x="16" y="1"/>
                  </a:moveTo>
                  <a:lnTo>
                    <a:pt x="1" y="1239"/>
                  </a:lnTo>
                  <a:lnTo>
                    <a:pt x="393" y="1239"/>
                  </a:lnTo>
                  <a:lnTo>
                    <a:pt x="408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7" name="Google Shape;8167;p27"/>
            <p:cNvSpPr/>
            <p:nvPr/>
          </p:nvSpPr>
          <p:spPr>
            <a:xfrm>
              <a:off x="3717325" y="1499900"/>
              <a:ext cx="10200" cy="30575"/>
            </a:xfrm>
            <a:custGeom>
              <a:rect b="b" l="l" r="r" t="t"/>
              <a:pathLst>
                <a:path extrusionOk="0" h="1223" w="408">
                  <a:moveTo>
                    <a:pt x="16" y="0"/>
                  </a:moveTo>
                  <a:lnTo>
                    <a:pt x="0" y="1223"/>
                  </a:lnTo>
                  <a:lnTo>
                    <a:pt x="392" y="122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8" name="Google Shape;8168;p27"/>
            <p:cNvSpPr/>
            <p:nvPr/>
          </p:nvSpPr>
          <p:spPr>
            <a:xfrm>
              <a:off x="3594650" y="1481475"/>
              <a:ext cx="10625" cy="30975"/>
            </a:xfrm>
            <a:custGeom>
              <a:rect b="b" l="l" r="r" t="t"/>
              <a:pathLst>
                <a:path extrusionOk="0" h="1239" w="425">
                  <a:moveTo>
                    <a:pt x="32" y="1"/>
                  </a:moveTo>
                  <a:lnTo>
                    <a:pt x="1" y="1223"/>
                  </a:lnTo>
                  <a:lnTo>
                    <a:pt x="393" y="1239"/>
                  </a:lnTo>
                  <a:lnTo>
                    <a:pt x="424" y="1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9" name="Google Shape;8169;p27"/>
            <p:cNvSpPr/>
            <p:nvPr/>
          </p:nvSpPr>
          <p:spPr>
            <a:xfrm>
              <a:off x="3479850" y="1487350"/>
              <a:ext cx="12950" cy="31775"/>
            </a:xfrm>
            <a:custGeom>
              <a:rect b="b" l="l" r="r" t="t"/>
              <a:pathLst>
                <a:path extrusionOk="0" h="1271" w="518">
                  <a:moveTo>
                    <a:pt x="392" y="1"/>
                  </a:moveTo>
                  <a:lnTo>
                    <a:pt x="0" y="48"/>
                  </a:lnTo>
                  <a:lnTo>
                    <a:pt x="126" y="1270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0" name="Google Shape;8170;p27"/>
            <p:cNvSpPr/>
            <p:nvPr/>
          </p:nvSpPr>
          <p:spPr>
            <a:xfrm>
              <a:off x="3432825" y="1495575"/>
              <a:ext cx="12950" cy="31375"/>
            </a:xfrm>
            <a:custGeom>
              <a:rect b="b" l="l" r="r" t="t"/>
              <a:pathLst>
                <a:path extrusionOk="0" h="1255" w="518">
                  <a:moveTo>
                    <a:pt x="392" y="1"/>
                  </a:moveTo>
                  <a:lnTo>
                    <a:pt x="0" y="48"/>
                  </a:lnTo>
                  <a:lnTo>
                    <a:pt x="126" y="1255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1" name="Google Shape;8171;p27"/>
            <p:cNvSpPr/>
            <p:nvPr/>
          </p:nvSpPr>
          <p:spPr>
            <a:xfrm>
              <a:off x="3391275" y="1505775"/>
              <a:ext cx="13350" cy="31775"/>
            </a:xfrm>
            <a:custGeom>
              <a:rect b="b" l="l" r="r" t="t"/>
              <a:pathLst>
                <a:path extrusionOk="0" h="1271" w="534">
                  <a:moveTo>
                    <a:pt x="393" y="0"/>
                  </a:moveTo>
                  <a:lnTo>
                    <a:pt x="1" y="47"/>
                  </a:lnTo>
                  <a:lnTo>
                    <a:pt x="126" y="1270"/>
                  </a:lnTo>
                  <a:lnTo>
                    <a:pt x="534" y="122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2" name="Google Shape;8172;p27"/>
            <p:cNvSpPr/>
            <p:nvPr/>
          </p:nvSpPr>
          <p:spPr>
            <a:xfrm>
              <a:off x="3497100" y="1479125"/>
              <a:ext cx="72125" cy="45475"/>
            </a:xfrm>
            <a:custGeom>
              <a:rect b="b" l="l" r="r" t="t"/>
              <a:pathLst>
                <a:path extrusionOk="0" h="1819" w="2885">
                  <a:moveTo>
                    <a:pt x="2571" y="1"/>
                  </a:moveTo>
                  <a:lnTo>
                    <a:pt x="345" y="142"/>
                  </a:lnTo>
                  <a:lnTo>
                    <a:pt x="0" y="1819"/>
                  </a:lnTo>
                  <a:lnTo>
                    <a:pt x="2884" y="159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3" name="Google Shape;8173;p27"/>
            <p:cNvSpPr/>
            <p:nvPr/>
          </p:nvSpPr>
          <p:spPr>
            <a:xfrm>
              <a:off x="3503750" y="1478350"/>
              <a:ext cx="57225" cy="34900"/>
            </a:xfrm>
            <a:custGeom>
              <a:rect b="b" l="l" r="r" t="t"/>
              <a:pathLst>
                <a:path extrusionOk="0" h="1396" w="2289">
                  <a:moveTo>
                    <a:pt x="2258" y="0"/>
                  </a:moveTo>
                  <a:lnTo>
                    <a:pt x="1" y="141"/>
                  </a:lnTo>
                  <a:lnTo>
                    <a:pt x="32" y="1395"/>
                  </a:lnTo>
                  <a:lnTo>
                    <a:pt x="2289" y="1254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4" name="Google Shape;8174;p27"/>
            <p:cNvSpPr/>
            <p:nvPr/>
          </p:nvSpPr>
          <p:spPr>
            <a:xfrm>
              <a:off x="3363075" y="1563775"/>
              <a:ext cx="36850" cy="107375"/>
            </a:xfrm>
            <a:custGeom>
              <a:rect b="b" l="l" r="r" t="t"/>
              <a:pathLst>
                <a:path extrusionOk="0" h="4295" w="1474">
                  <a:moveTo>
                    <a:pt x="1066" y="0"/>
                  </a:moveTo>
                  <a:lnTo>
                    <a:pt x="0" y="4295"/>
                  </a:lnTo>
                  <a:lnTo>
                    <a:pt x="1474" y="909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5" name="Google Shape;8175;p27"/>
            <p:cNvSpPr/>
            <p:nvPr/>
          </p:nvSpPr>
          <p:spPr>
            <a:xfrm>
              <a:off x="3691050" y="1571225"/>
              <a:ext cx="42750" cy="87800"/>
            </a:xfrm>
            <a:custGeom>
              <a:rect b="b" l="l" r="r" t="t"/>
              <a:pathLst>
                <a:path extrusionOk="0" h="3512" w="1710">
                  <a:moveTo>
                    <a:pt x="1" y="0"/>
                  </a:moveTo>
                  <a:lnTo>
                    <a:pt x="1709" y="3511"/>
                  </a:lnTo>
                  <a:lnTo>
                    <a:pt x="832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6" name="Google Shape;8176;p27"/>
            <p:cNvSpPr/>
            <p:nvPr/>
          </p:nvSpPr>
          <p:spPr>
            <a:xfrm>
              <a:off x="3735350" y="1686800"/>
              <a:ext cx="35675" cy="466750"/>
            </a:xfrm>
            <a:custGeom>
              <a:rect b="b" l="l" r="r" t="t"/>
              <a:pathLst>
                <a:path extrusionOk="0" h="18670" w="1427">
                  <a:moveTo>
                    <a:pt x="549" y="1"/>
                  </a:moveTo>
                  <a:cubicBezTo>
                    <a:pt x="549" y="1"/>
                    <a:pt x="110" y="8026"/>
                    <a:pt x="47" y="10832"/>
                  </a:cubicBezTo>
                  <a:cubicBezTo>
                    <a:pt x="0" y="13622"/>
                    <a:pt x="1254" y="16961"/>
                    <a:pt x="1426" y="18669"/>
                  </a:cubicBezTo>
                  <a:lnTo>
                    <a:pt x="799" y="7384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7" name="Google Shape;8177;p27"/>
          <p:cNvGrpSpPr/>
          <p:nvPr/>
        </p:nvGrpSpPr>
        <p:grpSpPr>
          <a:xfrm flipH="1" rot="1494312">
            <a:off x="976067" y="3348468"/>
            <a:ext cx="660557" cy="860538"/>
            <a:chOff x="1648300" y="568850"/>
            <a:chExt cx="505125" cy="658050"/>
          </a:xfrm>
        </p:grpSpPr>
        <p:sp>
          <p:nvSpPr>
            <p:cNvPr id="8178" name="Google Shape;8178;p27"/>
            <p:cNvSpPr/>
            <p:nvPr/>
          </p:nvSpPr>
          <p:spPr>
            <a:xfrm>
              <a:off x="1819550" y="1144475"/>
              <a:ext cx="156775" cy="82425"/>
            </a:xfrm>
            <a:custGeom>
              <a:rect b="b" l="l" r="r" t="t"/>
              <a:pathLst>
                <a:path extrusionOk="0" h="3297" w="6271">
                  <a:moveTo>
                    <a:pt x="0" y="1"/>
                  </a:moveTo>
                  <a:lnTo>
                    <a:pt x="768" y="2650"/>
                  </a:lnTo>
                  <a:cubicBezTo>
                    <a:pt x="894" y="3089"/>
                    <a:pt x="2018" y="3296"/>
                    <a:pt x="3141" y="3296"/>
                  </a:cubicBezTo>
                  <a:cubicBezTo>
                    <a:pt x="4264" y="3296"/>
                    <a:pt x="5384" y="3089"/>
                    <a:pt x="5502" y="269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9" name="Google Shape;8179;p27"/>
            <p:cNvSpPr/>
            <p:nvPr/>
          </p:nvSpPr>
          <p:spPr>
            <a:xfrm>
              <a:off x="1704725" y="757725"/>
              <a:ext cx="396600" cy="243750"/>
            </a:xfrm>
            <a:custGeom>
              <a:rect b="b" l="l" r="r" t="t"/>
              <a:pathLst>
                <a:path extrusionOk="0" h="9750" w="15864">
                  <a:moveTo>
                    <a:pt x="15252" y="0"/>
                  </a:moveTo>
                  <a:lnTo>
                    <a:pt x="314" y="314"/>
                  </a:lnTo>
                  <a:lnTo>
                    <a:pt x="1" y="5956"/>
                  </a:lnTo>
                  <a:lnTo>
                    <a:pt x="3324" y="9750"/>
                  </a:lnTo>
                  <a:lnTo>
                    <a:pt x="13073" y="9750"/>
                  </a:lnTo>
                  <a:lnTo>
                    <a:pt x="15863" y="511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0" name="Google Shape;8180;p27"/>
            <p:cNvSpPr/>
            <p:nvPr/>
          </p:nvSpPr>
          <p:spPr>
            <a:xfrm>
              <a:off x="1774475" y="976375"/>
              <a:ext cx="264150" cy="25100"/>
            </a:xfrm>
            <a:custGeom>
              <a:rect b="b" l="l" r="r" t="t"/>
              <a:pathLst>
                <a:path extrusionOk="0" h="1004" w="10566">
                  <a:moveTo>
                    <a:pt x="1" y="0"/>
                  </a:moveTo>
                  <a:lnTo>
                    <a:pt x="1" y="1004"/>
                  </a:lnTo>
                  <a:lnTo>
                    <a:pt x="10565" y="1004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1" name="Google Shape;8181;p27"/>
            <p:cNvSpPr/>
            <p:nvPr/>
          </p:nvSpPr>
          <p:spPr>
            <a:xfrm>
              <a:off x="1678075" y="568850"/>
              <a:ext cx="458500" cy="235925"/>
            </a:xfrm>
            <a:custGeom>
              <a:rect b="b" l="l" r="r" t="t"/>
              <a:pathLst>
                <a:path extrusionOk="0" h="9437" w="18340">
                  <a:moveTo>
                    <a:pt x="8261" y="0"/>
                  </a:moveTo>
                  <a:cubicBezTo>
                    <a:pt x="220" y="0"/>
                    <a:pt x="1" y="9436"/>
                    <a:pt x="1" y="9436"/>
                  </a:cubicBezTo>
                  <a:lnTo>
                    <a:pt x="17650" y="9436"/>
                  </a:lnTo>
                  <a:cubicBezTo>
                    <a:pt x="17650" y="9436"/>
                    <a:pt x="18340" y="0"/>
                    <a:pt x="8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2" name="Google Shape;8182;p27"/>
            <p:cNvSpPr/>
            <p:nvPr/>
          </p:nvSpPr>
          <p:spPr>
            <a:xfrm>
              <a:off x="1932000" y="693050"/>
              <a:ext cx="195950" cy="490250"/>
            </a:xfrm>
            <a:custGeom>
              <a:rect b="b" l="l" r="r" t="t"/>
              <a:pathLst>
                <a:path extrusionOk="0" h="19610" w="7838">
                  <a:moveTo>
                    <a:pt x="5832" y="1"/>
                  </a:moveTo>
                  <a:lnTo>
                    <a:pt x="5832" y="8324"/>
                  </a:lnTo>
                  <a:lnTo>
                    <a:pt x="2901" y="10487"/>
                  </a:lnTo>
                  <a:lnTo>
                    <a:pt x="1" y="19609"/>
                  </a:lnTo>
                  <a:lnTo>
                    <a:pt x="2227" y="19609"/>
                  </a:lnTo>
                  <a:cubicBezTo>
                    <a:pt x="2587" y="19609"/>
                    <a:pt x="2916" y="19343"/>
                    <a:pt x="2979" y="18982"/>
                  </a:cubicBezTo>
                  <a:cubicBezTo>
                    <a:pt x="4390" y="12148"/>
                    <a:pt x="7728" y="7462"/>
                    <a:pt x="7728" y="7462"/>
                  </a:cubicBezTo>
                  <a:cubicBezTo>
                    <a:pt x="7838" y="2587"/>
                    <a:pt x="5832" y="1"/>
                    <a:pt x="5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3" name="Google Shape;8183;p27"/>
            <p:cNvSpPr/>
            <p:nvPr/>
          </p:nvSpPr>
          <p:spPr>
            <a:xfrm>
              <a:off x="1672200" y="694625"/>
              <a:ext cx="195950" cy="488675"/>
            </a:xfrm>
            <a:custGeom>
              <a:rect b="b" l="l" r="r" t="t"/>
              <a:pathLst>
                <a:path extrusionOk="0" h="19547" w="7838">
                  <a:moveTo>
                    <a:pt x="2007" y="1"/>
                  </a:moveTo>
                  <a:cubicBezTo>
                    <a:pt x="2007" y="1"/>
                    <a:pt x="1" y="2571"/>
                    <a:pt x="126" y="7430"/>
                  </a:cubicBezTo>
                  <a:cubicBezTo>
                    <a:pt x="126" y="7430"/>
                    <a:pt x="3480" y="12133"/>
                    <a:pt x="4860" y="18967"/>
                  </a:cubicBezTo>
                  <a:cubicBezTo>
                    <a:pt x="4938" y="19296"/>
                    <a:pt x="5220" y="19546"/>
                    <a:pt x="5565" y="19546"/>
                  </a:cubicBezTo>
                  <a:lnTo>
                    <a:pt x="7838" y="19546"/>
                  </a:lnTo>
                  <a:lnTo>
                    <a:pt x="5173" y="10424"/>
                  </a:lnTo>
                  <a:lnTo>
                    <a:pt x="2007" y="8277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4" name="Google Shape;8184;p27"/>
            <p:cNvSpPr/>
            <p:nvPr/>
          </p:nvSpPr>
          <p:spPr>
            <a:xfrm>
              <a:off x="1648300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925" y="0"/>
                  </a:moveTo>
                  <a:cubicBezTo>
                    <a:pt x="408" y="0"/>
                    <a:pt x="1" y="126"/>
                    <a:pt x="220" y="1975"/>
                  </a:cubicBezTo>
                  <a:cubicBezTo>
                    <a:pt x="455" y="3825"/>
                    <a:pt x="1066" y="5314"/>
                    <a:pt x="1584" y="5314"/>
                  </a:cubicBezTo>
                  <a:cubicBezTo>
                    <a:pt x="2117" y="5314"/>
                    <a:pt x="2352" y="3825"/>
                    <a:pt x="2117" y="1975"/>
                  </a:cubicBezTo>
                  <a:cubicBezTo>
                    <a:pt x="1882" y="126"/>
                    <a:pt x="1443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5" name="Google Shape;8185;p27"/>
            <p:cNvSpPr/>
            <p:nvPr/>
          </p:nvSpPr>
          <p:spPr>
            <a:xfrm>
              <a:off x="1675350" y="788675"/>
              <a:ext cx="33325" cy="119925"/>
            </a:xfrm>
            <a:custGeom>
              <a:rect b="b" l="l" r="r" t="t"/>
              <a:pathLst>
                <a:path extrusionOk="0" h="4797" w="1333">
                  <a:moveTo>
                    <a:pt x="564" y="0"/>
                  </a:moveTo>
                  <a:cubicBezTo>
                    <a:pt x="784" y="1160"/>
                    <a:pt x="658" y="2085"/>
                    <a:pt x="0" y="2383"/>
                  </a:cubicBezTo>
                  <a:cubicBezTo>
                    <a:pt x="690" y="2790"/>
                    <a:pt x="831" y="4797"/>
                    <a:pt x="831" y="4797"/>
                  </a:cubicBezTo>
                  <a:cubicBezTo>
                    <a:pt x="1332" y="1788"/>
                    <a:pt x="565" y="1"/>
                    <a:pt x="56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6" name="Google Shape;8186;p27"/>
            <p:cNvSpPr/>
            <p:nvPr/>
          </p:nvSpPr>
          <p:spPr>
            <a:xfrm>
              <a:off x="2094625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1411" y="0"/>
                  </a:moveTo>
                  <a:cubicBezTo>
                    <a:pt x="894" y="0"/>
                    <a:pt x="455" y="126"/>
                    <a:pt x="220" y="1975"/>
                  </a:cubicBezTo>
                  <a:cubicBezTo>
                    <a:pt x="1" y="3825"/>
                    <a:pt x="236" y="5314"/>
                    <a:pt x="753" y="5314"/>
                  </a:cubicBezTo>
                  <a:cubicBezTo>
                    <a:pt x="1270" y="5314"/>
                    <a:pt x="1882" y="3825"/>
                    <a:pt x="2117" y="1975"/>
                  </a:cubicBezTo>
                  <a:cubicBezTo>
                    <a:pt x="2352" y="126"/>
                    <a:pt x="1944" y="0"/>
                    <a:pt x="1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7" name="Google Shape;8187;p27"/>
            <p:cNvSpPr/>
            <p:nvPr/>
          </p:nvSpPr>
          <p:spPr>
            <a:xfrm>
              <a:off x="2098150" y="788675"/>
              <a:ext cx="25500" cy="119925"/>
            </a:xfrm>
            <a:custGeom>
              <a:rect b="b" l="l" r="r" t="t"/>
              <a:pathLst>
                <a:path extrusionOk="0" h="4797" w="1020">
                  <a:moveTo>
                    <a:pt x="596" y="0"/>
                  </a:moveTo>
                  <a:cubicBezTo>
                    <a:pt x="596" y="1"/>
                    <a:pt x="1" y="1788"/>
                    <a:pt x="393" y="4797"/>
                  </a:cubicBezTo>
                  <a:cubicBezTo>
                    <a:pt x="393" y="4797"/>
                    <a:pt x="487" y="2790"/>
                    <a:pt x="1020" y="2383"/>
                  </a:cubicBezTo>
                  <a:cubicBezTo>
                    <a:pt x="518" y="2085"/>
                    <a:pt x="424" y="1160"/>
                    <a:pt x="59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8" name="Google Shape;8188;p27"/>
            <p:cNvSpPr/>
            <p:nvPr/>
          </p:nvSpPr>
          <p:spPr>
            <a:xfrm>
              <a:off x="1700800" y="575800"/>
              <a:ext cx="397775" cy="607500"/>
            </a:xfrm>
            <a:custGeom>
              <a:rect b="b" l="l" r="r" t="t"/>
              <a:pathLst>
                <a:path extrusionOk="0" h="24300" w="15911">
                  <a:moveTo>
                    <a:pt x="7757" y="0"/>
                  </a:moveTo>
                  <a:cubicBezTo>
                    <a:pt x="7644" y="0"/>
                    <a:pt x="7529" y="2"/>
                    <a:pt x="7415" y="4"/>
                  </a:cubicBezTo>
                  <a:cubicBezTo>
                    <a:pt x="3543" y="114"/>
                    <a:pt x="1" y="2340"/>
                    <a:pt x="1" y="7371"/>
                  </a:cubicBezTo>
                  <a:lnTo>
                    <a:pt x="1" y="13327"/>
                  </a:lnTo>
                  <a:cubicBezTo>
                    <a:pt x="1380" y="14597"/>
                    <a:pt x="2948" y="16838"/>
                    <a:pt x="4233" y="19566"/>
                  </a:cubicBezTo>
                  <a:cubicBezTo>
                    <a:pt x="5017" y="21227"/>
                    <a:pt x="5597" y="22857"/>
                    <a:pt x="5957" y="24299"/>
                  </a:cubicBezTo>
                  <a:lnTo>
                    <a:pt x="6663" y="24299"/>
                  </a:lnTo>
                  <a:lnTo>
                    <a:pt x="3951" y="15114"/>
                  </a:lnTo>
                  <a:lnTo>
                    <a:pt x="706" y="12967"/>
                  </a:lnTo>
                  <a:lnTo>
                    <a:pt x="706" y="9048"/>
                  </a:lnTo>
                  <a:lnTo>
                    <a:pt x="15236" y="9048"/>
                  </a:lnTo>
                  <a:lnTo>
                    <a:pt x="15236" y="12936"/>
                  </a:lnTo>
                  <a:lnTo>
                    <a:pt x="12243" y="15114"/>
                  </a:lnTo>
                  <a:lnTo>
                    <a:pt x="9280" y="24299"/>
                  </a:lnTo>
                  <a:lnTo>
                    <a:pt x="10095" y="24299"/>
                  </a:lnTo>
                  <a:cubicBezTo>
                    <a:pt x="10456" y="22857"/>
                    <a:pt x="11036" y="21227"/>
                    <a:pt x="11819" y="19566"/>
                  </a:cubicBezTo>
                  <a:cubicBezTo>
                    <a:pt x="13058" y="16948"/>
                    <a:pt x="14562" y="14769"/>
                    <a:pt x="15910" y="13484"/>
                  </a:cubicBezTo>
                  <a:lnTo>
                    <a:pt x="15910" y="7371"/>
                  </a:lnTo>
                  <a:cubicBezTo>
                    <a:pt x="15910" y="2084"/>
                    <a:pt x="12157" y="0"/>
                    <a:pt x="7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9" name="Google Shape;8189;p27"/>
            <p:cNvSpPr/>
            <p:nvPr/>
          </p:nvSpPr>
          <p:spPr>
            <a:xfrm>
              <a:off x="1874025" y="576800"/>
              <a:ext cx="198675" cy="96025"/>
            </a:xfrm>
            <a:custGeom>
              <a:rect b="b" l="l" r="r" t="t"/>
              <a:pathLst>
                <a:path extrusionOk="0" h="3841" w="7947">
                  <a:moveTo>
                    <a:pt x="1820" y="1"/>
                  </a:moveTo>
                  <a:cubicBezTo>
                    <a:pt x="1005" y="1"/>
                    <a:pt x="420" y="202"/>
                    <a:pt x="282" y="560"/>
                  </a:cubicBezTo>
                  <a:cubicBezTo>
                    <a:pt x="0" y="1265"/>
                    <a:pt x="1489" y="2284"/>
                    <a:pt x="3527" y="3083"/>
                  </a:cubicBezTo>
                  <a:cubicBezTo>
                    <a:pt x="4765" y="3556"/>
                    <a:pt x="5918" y="3841"/>
                    <a:pt x="6700" y="3841"/>
                  </a:cubicBezTo>
                  <a:cubicBezTo>
                    <a:pt x="7215" y="3841"/>
                    <a:pt x="7568" y="3718"/>
                    <a:pt x="7680" y="3444"/>
                  </a:cubicBezTo>
                  <a:cubicBezTo>
                    <a:pt x="7947" y="2739"/>
                    <a:pt x="6552" y="1344"/>
                    <a:pt x="4514" y="560"/>
                  </a:cubicBezTo>
                  <a:cubicBezTo>
                    <a:pt x="3533" y="175"/>
                    <a:pt x="2577" y="1"/>
                    <a:pt x="18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0" name="Google Shape;8190;p27"/>
            <p:cNvSpPr/>
            <p:nvPr/>
          </p:nvSpPr>
          <p:spPr>
            <a:xfrm>
              <a:off x="1699625" y="662500"/>
              <a:ext cx="399725" cy="520800"/>
            </a:xfrm>
            <a:custGeom>
              <a:rect b="b" l="l" r="r" t="t"/>
              <a:pathLst>
                <a:path extrusionOk="0" h="20832" w="15989">
                  <a:moveTo>
                    <a:pt x="1020" y="0"/>
                  </a:moveTo>
                  <a:cubicBezTo>
                    <a:pt x="377" y="1050"/>
                    <a:pt x="1" y="2383"/>
                    <a:pt x="1" y="3997"/>
                  </a:cubicBezTo>
                  <a:lnTo>
                    <a:pt x="1" y="9938"/>
                  </a:lnTo>
                  <a:cubicBezTo>
                    <a:pt x="1396" y="11192"/>
                    <a:pt x="2963" y="13418"/>
                    <a:pt x="4264" y="16129"/>
                  </a:cubicBezTo>
                  <a:cubicBezTo>
                    <a:pt x="5064" y="17775"/>
                    <a:pt x="5644" y="19405"/>
                    <a:pt x="5989" y="20831"/>
                  </a:cubicBezTo>
                  <a:lnTo>
                    <a:pt x="6710" y="20831"/>
                  </a:lnTo>
                  <a:lnTo>
                    <a:pt x="3967" y="11709"/>
                  </a:lnTo>
                  <a:lnTo>
                    <a:pt x="722" y="9562"/>
                  </a:lnTo>
                  <a:lnTo>
                    <a:pt x="722" y="5690"/>
                  </a:lnTo>
                  <a:lnTo>
                    <a:pt x="15330" y="5690"/>
                  </a:lnTo>
                  <a:lnTo>
                    <a:pt x="15330" y="9546"/>
                  </a:lnTo>
                  <a:lnTo>
                    <a:pt x="12305" y="11709"/>
                  </a:lnTo>
                  <a:lnTo>
                    <a:pt x="9343" y="20831"/>
                  </a:lnTo>
                  <a:lnTo>
                    <a:pt x="10158" y="20831"/>
                  </a:lnTo>
                  <a:cubicBezTo>
                    <a:pt x="10518" y="19405"/>
                    <a:pt x="11098" y="17775"/>
                    <a:pt x="11882" y="16129"/>
                  </a:cubicBezTo>
                  <a:cubicBezTo>
                    <a:pt x="13136" y="13527"/>
                    <a:pt x="14641" y="11364"/>
                    <a:pt x="15989" y="10079"/>
                  </a:cubicBezTo>
                  <a:lnTo>
                    <a:pt x="15989" y="4609"/>
                  </a:lnTo>
                  <a:cubicBezTo>
                    <a:pt x="15132" y="4917"/>
                    <a:pt x="14109" y="5073"/>
                    <a:pt x="12980" y="5073"/>
                  </a:cubicBezTo>
                  <a:cubicBezTo>
                    <a:pt x="11012" y="5073"/>
                    <a:pt x="8725" y="4597"/>
                    <a:pt x="6443" y="3621"/>
                  </a:cubicBezTo>
                  <a:cubicBezTo>
                    <a:pt x="4217" y="2665"/>
                    <a:pt x="2352" y="1380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1" name="Google Shape;8191;p27"/>
            <p:cNvSpPr/>
            <p:nvPr/>
          </p:nvSpPr>
          <p:spPr>
            <a:xfrm>
              <a:off x="1709825" y="633450"/>
              <a:ext cx="97200" cy="122975"/>
            </a:xfrm>
            <a:custGeom>
              <a:rect b="b" l="l" r="r" t="t"/>
              <a:pathLst>
                <a:path extrusionOk="0" h="4919" w="3888">
                  <a:moveTo>
                    <a:pt x="2224" y="0"/>
                  </a:moveTo>
                  <a:cubicBezTo>
                    <a:pt x="1697" y="0"/>
                    <a:pt x="30" y="1730"/>
                    <a:pt x="0" y="3670"/>
                  </a:cubicBezTo>
                  <a:cubicBezTo>
                    <a:pt x="0" y="4198"/>
                    <a:pt x="2500" y="4919"/>
                    <a:pt x="3090" y="4919"/>
                  </a:cubicBezTo>
                  <a:cubicBezTo>
                    <a:pt x="3130" y="4919"/>
                    <a:pt x="3161" y="4915"/>
                    <a:pt x="3182" y="4908"/>
                  </a:cubicBezTo>
                  <a:cubicBezTo>
                    <a:pt x="3888" y="4689"/>
                    <a:pt x="2555" y="143"/>
                    <a:pt x="2305" y="18"/>
                  </a:cubicBezTo>
                  <a:cubicBezTo>
                    <a:pt x="2282" y="6"/>
                    <a:pt x="2255" y="0"/>
                    <a:pt x="22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2" name="Google Shape;8192;p27"/>
            <p:cNvSpPr/>
            <p:nvPr/>
          </p:nvSpPr>
          <p:spPr>
            <a:xfrm>
              <a:off x="1711025" y="626825"/>
              <a:ext cx="97175" cy="123325"/>
            </a:xfrm>
            <a:custGeom>
              <a:rect b="b" l="l" r="r" t="t"/>
              <a:pathLst>
                <a:path extrusionOk="0" h="4933" w="3887">
                  <a:moveTo>
                    <a:pt x="2229" y="1"/>
                  </a:moveTo>
                  <a:cubicBezTo>
                    <a:pt x="1709" y="1"/>
                    <a:pt x="30" y="1737"/>
                    <a:pt x="15" y="3684"/>
                  </a:cubicBezTo>
                  <a:cubicBezTo>
                    <a:pt x="0" y="4199"/>
                    <a:pt x="2505" y="4933"/>
                    <a:pt x="3091" y="4933"/>
                  </a:cubicBezTo>
                  <a:cubicBezTo>
                    <a:pt x="3130" y="4933"/>
                    <a:pt x="3161" y="4930"/>
                    <a:pt x="3181" y="4923"/>
                  </a:cubicBezTo>
                  <a:cubicBezTo>
                    <a:pt x="3887" y="4688"/>
                    <a:pt x="2554" y="142"/>
                    <a:pt x="2304" y="17"/>
                  </a:cubicBezTo>
                  <a:cubicBezTo>
                    <a:pt x="2283" y="6"/>
                    <a:pt x="2258" y="1"/>
                    <a:pt x="222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3" name="Google Shape;8193;p27"/>
            <p:cNvSpPr/>
            <p:nvPr/>
          </p:nvSpPr>
          <p:spPr>
            <a:xfrm>
              <a:off x="1824650" y="1166425"/>
              <a:ext cx="147750" cy="31775"/>
            </a:xfrm>
            <a:custGeom>
              <a:rect b="b" l="l" r="r" t="t"/>
              <a:pathLst>
                <a:path extrusionOk="0" h="1271" w="5910">
                  <a:moveTo>
                    <a:pt x="0" y="0"/>
                  </a:moveTo>
                  <a:lnTo>
                    <a:pt x="721" y="1066"/>
                  </a:lnTo>
                  <a:cubicBezTo>
                    <a:pt x="799" y="1192"/>
                    <a:pt x="1066" y="1270"/>
                    <a:pt x="1364" y="1270"/>
                  </a:cubicBezTo>
                  <a:lnTo>
                    <a:pt x="4577" y="1270"/>
                  </a:lnTo>
                  <a:cubicBezTo>
                    <a:pt x="4859" y="1270"/>
                    <a:pt x="5110" y="1192"/>
                    <a:pt x="5173" y="1082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4" name="Google Shape;8194;p27"/>
            <p:cNvSpPr/>
            <p:nvPr/>
          </p:nvSpPr>
          <p:spPr>
            <a:xfrm>
              <a:off x="1709825" y="795725"/>
              <a:ext cx="375425" cy="19625"/>
            </a:xfrm>
            <a:custGeom>
              <a:rect b="b" l="l" r="r" t="t"/>
              <a:pathLst>
                <a:path extrusionOk="0" h="785" w="15017">
                  <a:moveTo>
                    <a:pt x="377" y="1"/>
                  </a:moveTo>
                  <a:cubicBezTo>
                    <a:pt x="173" y="1"/>
                    <a:pt x="0" y="173"/>
                    <a:pt x="0" y="377"/>
                  </a:cubicBezTo>
                  <a:cubicBezTo>
                    <a:pt x="0" y="596"/>
                    <a:pt x="189" y="784"/>
                    <a:pt x="408" y="784"/>
                  </a:cubicBezTo>
                  <a:lnTo>
                    <a:pt x="14609" y="784"/>
                  </a:lnTo>
                  <a:cubicBezTo>
                    <a:pt x="14844" y="784"/>
                    <a:pt x="15016" y="596"/>
                    <a:pt x="15016" y="377"/>
                  </a:cubicBezTo>
                  <a:cubicBezTo>
                    <a:pt x="15016" y="173"/>
                    <a:pt x="14844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5" name="Google Shape;8195;p27"/>
            <p:cNvSpPr/>
            <p:nvPr/>
          </p:nvSpPr>
          <p:spPr>
            <a:xfrm>
              <a:off x="1899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145" y="1"/>
                  </a:moveTo>
                  <a:cubicBezTo>
                    <a:pt x="89" y="1"/>
                    <a:pt x="46" y="104"/>
                    <a:pt x="16" y="222"/>
                  </a:cubicBezTo>
                  <a:cubicBezTo>
                    <a:pt x="1" y="347"/>
                    <a:pt x="32" y="457"/>
                    <a:pt x="95" y="457"/>
                  </a:cubicBezTo>
                  <a:lnTo>
                    <a:pt x="3700" y="958"/>
                  </a:lnTo>
                  <a:cubicBezTo>
                    <a:pt x="3747" y="958"/>
                    <a:pt x="3809" y="864"/>
                    <a:pt x="3825" y="739"/>
                  </a:cubicBezTo>
                  <a:cubicBezTo>
                    <a:pt x="3841" y="614"/>
                    <a:pt x="3809" y="504"/>
                    <a:pt x="3762" y="488"/>
                  </a:cubicBezTo>
                  <a:lnTo>
                    <a:pt x="157" y="2"/>
                  </a:ln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6" name="Google Shape;8196;p27"/>
            <p:cNvSpPr/>
            <p:nvPr/>
          </p:nvSpPr>
          <p:spPr>
            <a:xfrm>
              <a:off x="1803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3696" y="1"/>
                  </a:moveTo>
                  <a:cubicBezTo>
                    <a:pt x="3692" y="1"/>
                    <a:pt x="3688" y="1"/>
                    <a:pt x="3684" y="2"/>
                  </a:cubicBezTo>
                  <a:lnTo>
                    <a:pt x="94" y="488"/>
                  </a:lnTo>
                  <a:cubicBezTo>
                    <a:pt x="32" y="504"/>
                    <a:pt x="0" y="614"/>
                    <a:pt x="16" y="739"/>
                  </a:cubicBezTo>
                  <a:cubicBezTo>
                    <a:pt x="32" y="864"/>
                    <a:pt x="94" y="958"/>
                    <a:pt x="141" y="958"/>
                  </a:cubicBezTo>
                  <a:lnTo>
                    <a:pt x="3762" y="457"/>
                  </a:lnTo>
                  <a:cubicBezTo>
                    <a:pt x="3809" y="457"/>
                    <a:pt x="3841" y="347"/>
                    <a:pt x="3825" y="222"/>
                  </a:cubicBezTo>
                  <a:cubicBezTo>
                    <a:pt x="3810" y="104"/>
                    <a:pt x="3754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7" name="Google Shape;8197;p27"/>
            <p:cNvSpPr/>
            <p:nvPr/>
          </p:nvSpPr>
          <p:spPr>
            <a:xfrm>
              <a:off x="1921025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753" y="1"/>
                  </a:moveTo>
                  <a:cubicBezTo>
                    <a:pt x="628" y="1"/>
                    <a:pt x="518" y="111"/>
                    <a:pt x="518" y="236"/>
                  </a:cubicBezTo>
                  <a:lnTo>
                    <a:pt x="1" y="8872"/>
                  </a:lnTo>
                  <a:cubicBezTo>
                    <a:pt x="1" y="8998"/>
                    <a:pt x="95" y="9092"/>
                    <a:pt x="220" y="9092"/>
                  </a:cubicBezTo>
                  <a:cubicBezTo>
                    <a:pt x="346" y="9092"/>
                    <a:pt x="471" y="8982"/>
                    <a:pt x="471" y="8857"/>
                  </a:cubicBezTo>
                  <a:lnTo>
                    <a:pt x="973" y="252"/>
                  </a:lnTo>
                  <a:cubicBezTo>
                    <a:pt x="988" y="111"/>
                    <a:pt x="894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8" name="Google Shape;8198;p27"/>
            <p:cNvSpPr/>
            <p:nvPr/>
          </p:nvSpPr>
          <p:spPr>
            <a:xfrm>
              <a:off x="1855200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236" y="1"/>
                  </a:moveTo>
                  <a:cubicBezTo>
                    <a:pt x="95" y="1"/>
                    <a:pt x="1" y="111"/>
                    <a:pt x="1" y="252"/>
                  </a:cubicBezTo>
                  <a:lnTo>
                    <a:pt x="518" y="8857"/>
                  </a:lnTo>
                  <a:cubicBezTo>
                    <a:pt x="518" y="8982"/>
                    <a:pt x="643" y="9092"/>
                    <a:pt x="769" y="9092"/>
                  </a:cubicBezTo>
                  <a:cubicBezTo>
                    <a:pt x="894" y="9092"/>
                    <a:pt x="988" y="8998"/>
                    <a:pt x="988" y="8872"/>
                  </a:cubicBezTo>
                  <a:lnTo>
                    <a:pt x="471" y="236"/>
                  </a:lnTo>
                  <a:cubicBezTo>
                    <a:pt x="471" y="111"/>
                    <a:pt x="361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9" name="Google Shape;8199;p27"/>
            <p:cNvSpPr/>
            <p:nvPr/>
          </p:nvSpPr>
          <p:spPr>
            <a:xfrm>
              <a:off x="1891650" y="895650"/>
              <a:ext cx="11775" cy="50575"/>
            </a:xfrm>
            <a:custGeom>
              <a:rect b="b" l="l" r="r" t="t"/>
              <a:pathLst>
                <a:path extrusionOk="0" h="2023" w="471">
                  <a:moveTo>
                    <a:pt x="251" y="1"/>
                  </a:moveTo>
                  <a:cubicBezTo>
                    <a:pt x="110" y="1"/>
                    <a:pt x="0" y="32"/>
                    <a:pt x="0" y="63"/>
                  </a:cubicBezTo>
                  <a:lnTo>
                    <a:pt x="0" y="1960"/>
                  </a:lnTo>
                  <a:cubicBezTo>
                    <a:pt x="0" y="1991"/>
                    <a:pt x="110" y="2023"/>
                    <a:pt x="251" y="2023"/>
                  </a:cubicBezTo>
                  <a:cubicBezTo>
                    <a:pt x="377" y="2023"/>
                    <a:pt x="471" y="1991"/>
                    <a:pt x="471" y="1960"/>
                  </a:cubicBezTo>
                  <a:lnTo>
                    <a:pt x="471" y="48"/>
                  </a:lnTo>
                  <a:cubicBezTo>
                    <a:pt x="471" y="32"/>
                    <a:pt x="37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0" name="Google Shape;8200;p27"/>
            <p:cNvSpPr/>
            <p:nvPr/>
          </p:nvSpPr>
          <p:spPr>
            <a:xfrm>
              <a:off x="1831300" y="1075125"/>
              <a:ext cx="132875" cy="11375"/>
            </a:xfrm>
            <a:custGeom>
              <a:rect b="b" l="l" r="r" t="t"/>
              <a:pathLst>
                <a:path extrusionOk="0" h="455" w="5315">
                  <a:moveTo>
                    <a:pt x="126" y="0"/>
                  </a:moveTo>
                  <a:cubicBezTo>
                    <a:pt x="48" y="0"/>
                    <a:pt x="1" y="94"/>
                    <a:pt x="1" y="220"/>
                  </a:cubicBezTo>
                  <a:cubicBezTo>
                    <a:pt x="1" y="345"/>
                    <a:pt x="63" y="455"/>
                    <a:pt x="142" y="455"/>
                  </a:cubicBezTo>
                  <a:lnTo>
                    <a:pt x="5173" y="455"/>
                  </a:lnTo>
                  <a:cubicBezTo>
                    <a:pt x="5251" y="455"/>
                    <a:pt x="5314" y="345"/>
                    <a:pt x="5314" y="220"/>
                  </a:cubicBezTo>
                  <a:cubicBezTo>
                    <a:pt x="5314" y="94"/>
                    <a:pt x="5251" y="0"/>
                    <a:pt x="5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1" name="Google Shape;8201;p27"/>
            <p:cNvSpPr/>
            <p:nvPr/>
          </p:nvSpPr>
          <p:spPr>
            <a:xfrm>
              <a:off x="1813675" y="1013200"/>
              <a:ext cx="167725" cy="11800"/>
            </a:xfrm>
            <a:custGeom>
              <a:rect b="b" l="l" r="r" t="t"/>
              <a:pathLst>
                <a:path extrusionOk="0" h="472" w="6709">
                  <a:moveTo>
                    <a:pt x="173" y="1"/>
                  </a:moveTo>
                  <a:cubicBezTo>
                    <a:pt x="79" y="1"/>
                    <a:pt x="0" y="111"/>
                    <a:pt x="0" y="236"/>
                  </a:cubicBezTo>
                  <a:cubicBezTo>
                    <a:pt x="0" y="361"/>
                    <a:pt x="79" y="471"/>
                    <a:pt x="188" y="471"/>
                  </a:cubicBezTo>
                  <a:lnTo>
                    <a:pt x="6536" y="471"/>
                  </a:lnTo>
                  <a:cubicBezTo>
                    <a:pt x="6630" y="471"/>
                    <a:pt x="6709" y="361"/>
                    <a:pt x="6709" y="236"/>
                  </a:cubicBezTo>
                  <a:cubicBezTo>
                    <a:pt x="6709" y="111"/>
                    <a:pt x="6630" y="1"/>
                    <a:pt x="6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2" name="Google Shape;8202;p27"/>
            <p:cNvSpPr/>
            <p:nvPr/>
          </p:nvSpPr>
          <p:spPr>
            <a:xfrm>
              <a:off x="1722375" y="892525"/>
              <a:ext cx="350325" cy="11775"/>
            </a:xfrm>
            <a:custGeom>
              <a:rect b="b" l="l" r="r" t="t"/>
              <a:pathLst>
                <a:path extrusionOk="0" h="471" w="14013">
                  <a:moveTo>
                    <a:pt x="345" y="0"/>
                  </a:moveTo>
                  <a:cubicBezTo>
                    <a:pt x="157" y="0"/>
                    <a:pt x="0" y="94"/>
                    <a:pt x="0" y="220"/>
                  </a:cubicBezTo>
                  <a:cubicBezTo>
                    <a:pt x="0" y="361"/>
                    <a:pt x="172" y="470"/>
                    <a:pt x="376" y="470"/>
                  </a:cubicBezTo>
                  <a:lnTo>
                    <a:pt x="13652" y="470"/>
                  </a:lnTo>
                  <a:cubicBezTo>
                    <a:pt x="13856" y="470"/>
                    <a:pt x="14013" y="361"/>
                    <a:pt x="14013" y="220"/>
                  </a:cubicBezTo>
                  <a:cubicBezTo>
                    <a:pt x="14013" y="94"/>
                    <a:pt x="13856" y="0"/>
                    <a:pt x="1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3" name="Google Shape;8203;p27"/>
            <p:cNvSpPr/>
            <p:nvPr/>
          </p:nvSpPr>
          <p:spPr>
            <a:xfrm>
              <a:off x="1859525" y="1166425"/>
              <a:ext cx="76025" cy="19625"/>
            </a:xfrm>
            <a:custGeom>
              <a:rect b="b" l="l" r="r" t="t"/>
              <a:pathLst>
                <a:path extrusionOk="0" h="785" w="3041">
                  <a:moveTo>
                    <a:pt x="78" y="0"/>
                  </a:moveTo>
                  <a:cubicBezTo>
                    <a:pt x="31" y="0"/>
                    <a:pt x="0" y="173"/>
                    <a:pt x="0" y="377"/>
                  </a:cubicBezTo>
                  <a:cubicBezTo>
                    <a:pt x="0" y="596"/>
                    <a:pt x="31" y="784"/>
                    <a:pt x="78" y="784"/>
                  </a:cubicBezTo>
                  <a:lnTo>
                    <a:pt x="2963" y="784"/>
                  </a:lnTo>
                  <a:cubicBezTo>
                    <a:pt x="3010" y="784"/>
                    <a:pt x="3041" y="596"/>
                    <a:pt x="3041" y="377"/>
                  </a:cubicBezTo>
                  <a:cubicBezTo>
                    <a:pt x="3041" y="173"/>
                    <a:pt x="3010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4" name="Google Shape;8204;p27"/>
            <p:cNvSpPr/>
            <p:nvPr/>
          </p:nvSpPr>
          <p:spPr>
            <a:xfrm>
              <a:off x="2066800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408" y="0"/>
                  </a:moveTo>
                  <a:cubicBezTo>
                    <a:pt x="173" y="0"/>
                    <a:pt x="1" y="141"/>
                    <a:pt x="1" y="314"/>
                  </a:cubicBezTo>
                  <a:lnTo>
                    <a:pt x="1" y="4138"/>
                  </a:lnTo>
                  <a:cubicBezTo>
                    <a:pt x="1" y="4311"/>
                    <a:pt x="173" y="4452"/>
                    <a:pt x="408" y="4452"/>
                  </a:cubicBezTo>
                  <a:cubicBezTo>
                    <a:pt x="612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612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5" name="Google Shape;8205;p27"/>
            <p:cNvSpPr/>
            <p:nvPr/>
          </p:nvSpPr>
          <p:spPr>
            <a:xfrm>
              <a:off x="1921825" y="944625"/>
              <a:ext cx="84650" cy="241425"/>
            </a:xfrm>
            <a:custGeom>
              <a:rect b="b" l="l" r="r" t="t"/>
              <a:pathLst>
                <a:path extrusionOk="0" h="9657" w="3386">
                  <a:moveTo>
                    <a:pt x="3010" y="1"/>
                  </a:moveTo>
                  <a:cubicBezTo>
                    <a:pt x="2790" y="1"/>
                    <a:pt x="2618" y="142"/>
                    <a:pt x="2618" y="314"/>
                  </a:cubicBezTo>
                  <a:lnTo>
                    <a:pt x="0" y="9343"/>
                  </a:lnTo>
                  <a:cubicBezTo>
                    <a:pt x="0" y="9515"/>
                    <a:pt x="173" y="9656"/>
                    <a:pt x="392" y="9656"/>
                  </a:cubicBezTo>
                  <a:cubicBezTo>
                    <a:pt x="612" y="9656"/>
                    <a:pt x="768" y="9515"/>
                    <a:pt x="768" y="9358"/>
                  </a:cubicBezTo>
                  <a:lnTo>
                    <a:pt x="3386" y="283"/>
                  </a:lnTo>
                  <a:cubicBezTo>
                    <a:pt x="3386" y="126"/>
                    <a:pt x="3229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6" name="Google Shape;8206;p27"/>
            <p:cNvSpPr/>
            <p:nvPr/>
          </p:nvSpPr>
          <p:spPr>
            <a:xfrm>
              <a:off x="1790150" y="944625"/>
              <a:ext cx="86250" cy="241425"/>
            </a:xfrm>
            <a:custGeom>
              <a:rect b="b" l="l" r="r" t="t"/>
              <a:pathLst>
                <a:path extrusionOk="0" h="9657" w="3450">
                  <a:moveTo>
                    <a:pt x="377" y="1"/>
                  </a:moveTo>
                  <a:cubicBezTo>
                    <a:pt x="173" y="1"/>
                    <a:pt x="1" y="126"/>
                    <a:pt x="1" y="283"/>
                  </a:cubicBezTo>
                  <a:lnTo>
                    <a:pt x="2665" y="9358"/>
                  </a:lnTo>
                  <a:cubicBezTo>
                    <a:pt x="2665" y="9515"/>
                    <a:pt x="2838" y="9656"/>
                    <a:pt x="3042" y="9656"/>
                  </a:cubicBezTo>
                  <a:cubicBezTo>
                    <a:pt x="3261" y="9656"/>
                    <a:pt x="3449" y="9515"/>
                    <a:pt x="3449" y="9343"/>
                  </a:cubicBezTo>
                  <a:lnTo>
                    <a:pt x="784" y="314"/>
                  </a:lnTo>
                  <a:cubicBezTo>
                    <a:pt x="784" y="142"/>
                    <a:pt x="61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7" name="Google Shape;8207;p27"/>
            <p:cNvSpPr/>
            <p:nvPr/>
          </p:nvSpPr>
          <p:spPr>
            <a:xfrm>
              <a:off x="1709825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392" y="0"/>
                  </a:moveTo>
                  <a:cubicBezTo>
                    <a:pt x="173" y="0"/>
                    <a:pt x="0" y="141"/>
                    <a:pt x="0" y="314"/>
                  </a:cubicBezTo>
                  <a:lnTo>
                    <a:pt x="0" y="4138"/>
                  </a:lnTo>
                  <a:cubicBezTo>
                    <a:pt x="0" y="4311"/>
                    <a:pt x="173" y="4452"/>
                    <a:pt x="392" y="4452"/>
                  </a:cubicBezTo>
                  <a:cubicBezTo>
                    <a:pt x="596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59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8" name="Google Shape;8208;p27"/>
            <p:cNvSpPr/>
            <p:nvPr/>
          </p:nvSpPr>
          <p:spPr>
            <a:xfrm>
              <a:off x="1708650" y="889850"/>
              <a:ext cx="101125" cy="71700"/>
            </a:xfrm>
            <a:custGeom>
              <a:rect b="b" l="l" r="r" t="t"/>
              <a:pathLst>
                <a:path extrusionOk="0" h="2868" w="4045">
                  <a:moveTo>
                    <a:pt x="514" y="0"/>
                  </a:moveTo>
                  <a:cubicBezTo>
                    <a:pt x="392" y="0"/>
                    <a:pt x="256" y="55"/>
                    <a:pt x="157" y="154"/>
                  </a:cubicBezTo>
                  <a:cubicBezTo>
                    <a:pt x="16" y="311"/>
                    <a:pt x="0" y="499"/>
                    <a:pt x="142" y="593"/>
                  </a:cubicBezTo>
                  <a:lnTo>
                    <a:pt x="3370" y="2819"/>
                  </a:lnTo>
                  <a:cubicBezTo>
                    <a:pt x="3415" y="2852"/>
                    <a:pt x="3473" y="2868"/>
                    <a:pt x="3536" y="2868"/>
                  </a:cubicBezTo>
                  <a:cubicBezTo>
                    <a:pt x="3651" y="2868"/>
                    <a:pt x="3781" y="2816"/>
                    <a:pt x="3872" y="2725"/>
                  </a:cubicBezTo>
                  <a:cubicBezTo>
                    <a:pt x="4029" y="2568"/>
                    <a:pt x="4044" y="2364"/>
                    <a:pt x="3903" y="2270"/>
                  </a:cubicBezTo>
                  <a:lnTo>
                    <a:pt x="706" y="60"/>
                  </a:lnTo>
                  <a:cubicBezTo>
                    <a:pt x="654" y="19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9" name="Google Shape;8209;p27"/>
            <p:cNvSpPr/>
            <p:nvPr/>
          </p:nvSpPr>
          <p:spPr>
            <a:xfrm>
              <a:off x="1986875" y="889850"/>
              <a:ext cx="100725" cy="71700"/>
            </a:xfrm>
            <a:custGeom>
              <a:rect b="b" l="l" r="r" t="t"/>
              <a:pathLst>
                <a:path extrusionOk="0" h="2868" w="4029">
                  <a:moveTo>
                    <a:pt x="3526" y="0"/>
                  </a:moveTo>
                  <a:cubicBezTo>
                    <a:pt x="3456" y="0"/>
                    <a:pt x="3391" y="19"/>
                    <a:pt x="3339" y="60"/>
                  </a:cubicBezTo>
                  <a:lnTo>
                    <a:pt x="141" y="2270"/>
                  </a:lnTo>
                  <a:cubicBezTo>
                    <a:pt x="0" y="2364"/>
                    <a:pt x="16" y="2568"/>
                    <a:pt x="173" y="2725"/>
                  </a:cubicBezTo>
                  <a:cubicBezTo>
                    <a:pt x="264" y="2816"/>
                    <a:pt x="388" y="2868"/>
                    <a:pt x="502" y="2868"/>
                  </a:cubicBezTo>
                  <a:cubicBezTo>
                    <a:pt x="564" y="2868"/>
                    <a:pt x="624" y="2852"/>
                    <a:pt x="674" y="2819"/>
                  </a:cubicBezTo>
                  <a:lnTo>
                    <a:pt x="3903" y="593"/>
                  </a:lnTo>
                  <a:cubicBezTo>
                    <a:pt x="4029" y="499"/>
                    <a:pt x="4029" y="311"/>
                    <a:pt x="3872" y="154"/>
                  </a:cubicBezTo>
                  <a:cubicBezTo>
                    <a:pt x="3773" y="55"/>
                    <a:pt x="3643" y="0"/>
                    <a:pt x="3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0" name="Google Shape;8210;p27"/>
            <p:cNvSpPr/>
            <p:nvPr/>
          </p:nvSpPr>
          <p:spPr>
            <a:xfrm>
              <a:off x="1729425" y="942675"/>
              <a:ext cx="117975" cy="231600"/>
            </a:xfrm>
            <a:custGeom>
              <a:rect b="b" l="l" r="r" t="t"/>
              <a:pathLst>
                <a:path extrusionOk="0" h="9264" w="4719">
                  <a:moveTo>
                    <a:pt x="0" y="0"/>
                  </a:moveTo>
                  <a:lnTo>
                    <a:pt x="3119" y="9233"/>
                  </a:lnTo>
                  <a:lnTo>
                    <a:pt x="4718" y="9264"/>
                  </a:lnTo>
                  <a:cubicBezTo>
                    <a:pt x="3072" y="282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1" name="Google Shape;8211;p27"/>
            <p:cNvSpPr/>
            <p:nvPr/>
          </p:nvSpPr>
          <p:spPr>
            <a:xfrm>
              <a:off x="1953175" y="941500"/>
              <a:ext cx="121100" cy="232775"/>
            </a:xfrm>
            <a:custGeom>
              <a:rect b="b" l="l" r="r" t="t"/>
              <a:pathLst>
                <a:path extrusionOk="0" h="9311" w="4844">
                  <a:moveTo>
                    <a:pt x="4844" y="0"/>
                  </a:moveTo>
                  <a:cubicBezTo>
                    <a:pt x="4843" y="1"/>
                    <a:pt x="1662" y="2869"/>
                    <a:pt x="0" y="9311"/>
                  </a:cubicBezTo>
                  <a:lnTo>
                    <a:pt x="1599" y="928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2" name="Google Shape;8212;p27"/>
            <p:cNvSpPr/>
            <p:nvPr/>
          </p:nvSpPr>
          <p:spPr>
            <a:xfrm>
              <a:off x="1658500" y="786325"/>
              <a:ext cx="31375" cy="32150"/>
            </a:xfrm>
            <a:custGeom>
              <a:rect b="b" l="l" r="r" t="t"/>
              <a:pathLst>
                <a:path extrusionOk="0" h="1286" w="1255">
                  <a:moveTo>
                    <a:pt x="611" y="0"/>
                  </a:moveTo>
                  <a:cubicBezTo>
                    <a:pt x="267" y="0"/>
                    <a:pt x="0" y="47"/>
                    <a:pt x="0" y="486"/>
                  </a:cubicBezTo>
                  <a:cubicBezTo>
                    <a:pt x="0" y="925"/>
                    <a:pt x="282" y="1286"/>
                    <a:pt x="627" y="1286"/>
                  </a:cubicBezTo>
                  <a:cubicBezTo>
                    <a:pt x="972" y="1286"/>
                    <a:pt x="1254" y="925"/>
                    <a:pt x="1254" y="486"/>
                  </a:cubicBezTo>
                  <a:cubicBezTo>
                    <a:pt x="1254" y="47"/>
                    <a:pt x="95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3" name="Google Shape;8213;p27"/>
            <p:cNvSpPr/>
            <p:nvPr/>
          </p:nvSpPr>
          <p:spPr>
            <a:xfrm>
              <a:off x="2111475" y="786325"/>
              <a:ext cx="31775" cy="32150"/>
            </a:xfrm>
            <a:custGeom>
              <a:rect b="b" l="l" r="r" t="t"/>
              <a:pathLst>
                <a:path extrusionOk="0" h="1286" w="1271">
                  <a:moveTo>
                    <a:pt x="628" y="0"/>
                  </a:moveTo>
                  <a:cubicBezTo>
                    <a:pt x="283" y="0"/>
                    <a:pt x="1" y="47"/>
                    <a:pt x="1" y="486"/>
                  </a:cubicBezTo>
                  <a:cubicBezTo>
                    <a:pt x="1" y="925"/>
                    <a:pt x="283" y="1286"/>
                    <a:pt x="643" y="1286"/>
                  </a:cubicBezTo>
                  <a:cubicBezTo>
                    <a:pt x="988" y="1286"/>
                    <a:pt x="1270" y="925"/>
                    <a:pt x="1270" y="486"/>
                  </a:cubicBezTo>
                  <a:cubicBezTo>
                    <a:pt x="1270" y="47"/>
                    <a:pt x="972" y="0"/>
                    <a:pt x="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4" name="Google Shape;8214;p27"/>
            <p:cNvSpPr/>
            <p:nvPr/>
          </p:nvSpPr>
          <p:spPr>
            <a:xfrm>
              <a:off x="1712975" y="630350"/>
              <a:ext cx="91700" cy="120600"/>
            </a:xfrm>
            <a:custGeom>
              <a:rect b="b" l="l" r="r" t="t"/>
              <a:pathLst>
                <a:path extrusionOk="0" h="4824" w="3668">
                  <a:moveTo>
                    <a:pt x="2106" y="1"/>
                  </a:moveTo>
                  <a:cubicBezTo>
                    <a:pt x="1606" y="1"/>
                    <a:pt x="30" y="1691"/>
                    <a:pt x="16" y="3606"/>
                  </a:cubicBezTo>
                  <a:cubicBezTo>
                    <a:pt x="1" y="4105"/>
                    <a:pt x="2362" y="4823"/>
                    <a:pt x="2908" y="4823"/>
                  </a:cubicBezTo>
                  <a:cubicBezTo>
                    <a:pt x="2946" y="4823"/>
                    <a:pt x="2975" y="4820"/>
                    <a:pt x="2994" y="4813"/>
                  </a:cubicBezTo>
                  <a:cubicBezTo>
                    <a:pt x="3668" y="4594"/>
                    <a:pt x="2414" y="142"/>
                    <a:pt x="2179" y="17"/>
                  </a:cubicBezTo>
                  <a:cubicBezTo>
                    <a:pt x="2158" y="6"/>
                    <a:pt x="2133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5" name="Google Shape;8215;p27"/>
            <p:cNvSpPr/>
            <p:nvPr/>
          </p:nvSpPr>
          <p:spPr>
            <a:xfrm>
              <a:off x="1808300" y="584325"/>
              <a:ext cx="66925" cy="88050"/>
            </a:xfrm>
            <a:custGeom>
              <a:rect b="b" l="l" r="r" t="t"/>
              <a:pathLst>
                <a:path extrusionOk="0" h="3522" w="2677">
                  <a:moveTo>
                    <a:pt x="2065" y="0"/>
                  </a:moveTo>
                  <a:cubicBezTo>
                    <a:pt x="1611" y="0"/>
                    <a:pt x="553" y="340"/>
                    <a:pt x="294" y="572"/>
                  </a:cubicBezTo>
                  <a:cubicBezTo>
                    <a:pt x="1" y="834"/>
                    <a:pt x="1906" y="3521"/>
                    <a:pt x="2267" y="3521"/>
                  </a:cubicBezTo>
                  <a:cubicBezTo>
                    <a:pt x="2273" y="3521"/>
                    <a:pt x="2279" y="3521"/>
                    <a:pt x="2284" y="3519"/>
                  </a:cubicBezTo>
                  <a:cubicBezTo>
                    <a:pt x="2676" y="3409"/>
                    <a:pt x="2519" y="133"/>
                    <a:pt x="2221" y="24"/>
                  </a:cubicBezTo>
                  <a:cubicBezTo>
                    <a:pt x="2185" y="8"/>
                    <a:pt x="2132" y="0"/>
                    <a:pt x="206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6" name="Google Shape;8216;p27"/>
            <p:cNvSpPr/>
            <p:nvPr/>
          </p:nvSpPr>
          <p:spPr>
            <a:xfrm>
              <a:off x="1811800" y="587625"/>
              <a:ext cx="60275" cy="78850"/>
            </a:xfrm>
            <a:custGeom>
              <a:rect b="b" l="l" r="r" t="t"/>
              <a:pathLst>
                <a:path extrusionOk="0" h="3154" w="2411">
                  <a:moveTo>
                    <a:pt x="1829" y="1"/>
                  </a:moveTo>
                  <a:cubicBezTo>
                    <a:pt x="1433" y="1"/>
                    <a:pt x="484" y="280"/>
                    <a:pt x="263" y="487"/>
                  </a:cubicBezTo>
                  <a:cubicBezTo>
                    <a:pt x="0" y="720"/>
                    <a:pt x="1740" y="3153"/>
                    <a:pt x="2055" y="3153"/>
                  </a:cubicBezTo>
                  <a:cubicBezTo>
                    <a:pt x="2059" y="3153"/>
                    <a:pt x="2062" y="3153"/>
                    <a:pt x="2066" y="3152"/>
                  </a:cubicBezTo>
                  <a:cubicBezTo>
                    <a:pt x="2411" y="3042"/>
                    <a:pt x="2223" y="127"/>
                    <a:pt x="1956" y="17"/>
                  </a:cubicBezTo>
                  <a:cubicBezTo>
                    <a:pt x="1926" y="6"/>
                    <a:pt x="1882" y="1"/>
                    <a:pt x="1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7" name="Google Shape;8217;p27"/>
            <p:cNvSpPr/>
            <p:nvPr/>
          </p:nvSpPr>
          <p:spPr>
            <a:xfrm>
              <a:off x="1911625" y="583475"/>
              <a:ext cx="67700" cy="87725"/>
            </a:xfrm>
            <a:custGeom>
              <a:rect b="b" l="l" r="r" t="t"/>
              <a:pathLst>
                <a:path extrusionOk="0" h="3509" w="2708">
                  <a:moveTo>
                    <a:pt x="624" y="1"/>
                  </a:moveTo>
                  <a:cubicBezTo>
                    <a:pt x="545" y="1"/>
                    <a:pt x="482" y="9"/>
                    <a:pt x="440" y="26"/>
                  </a:cubicBezTo>
                  <a:cubicBezTo>
                    <a:pt x="142" y="152"/>
                    <a:pt x="1" y="3412"/>
                    <a:pt x="393" y="3506"/>
                  </a:cubicBezTo>
                  <a:cubicBezTo>
                    <a:pt x="398" y="3508"/>
                    <a:pt x="404" y="3508"/>
                    <a:pt x="410" y="3508"/>
                  </a:cubicBezTo>
                  <a:cubicBezTo>
                    <a:pt x="786" y="3508"/>
                    <a:pt x="2708" y="775"/>
                    <a:pt x="2415" y="528"/>
                  </a:cubicBezTo>
                  <a:cubicBezTo>
                    <a:pt x="2159" y="299"/>
                    <a:pt x="1105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8" name="Google Shape;8218;p27"/>
            <p:cNvSpPr/>
            <p:nvPr/>
          </p:nvSpPr>
          <p:spPr>
            <a:xfrm>
              <a:off x="1915150" y="587625"/>
              <a:ext cx="59900" cy="78850"/>
            </a:xfrm>
            <a:custGeom>
              <a:rect b="b" l="l" r="r" t="t"/>
              <a:pathLst>
                <a:path extrusionOk="0" h="3154" w="2396">
                  <a:moveTo>
                    <a:pt x="572" y="1"/>
                  </a:moveTo>
                  <a:cubicBezTo>
                    <a:pt x="517" y="1"/>
                    <a:pt x="472" y="6"/>
                    <a:pt x="440" y="17"/>
                  </a:cubicBezTo>
                  <a:cubicBezTo>
                    <a:pt x="189" y="127"/>
                    <a:pt x="1" y="3042"/>
                    <a:pt x="346" y="3152"/>
                  </a:cubicBezTo>
                  <a:cubicBezTo>
                    <a:pt x="349" y="3153"/>
                    <a:pt x="353" y="3153"/>
                    <a:pt x="356" y="3153"/>
                  </a:cubicBezTo>
                  <a:cubicBezTo>
                    <a:pt x="656" y="3153"/>
                    <a:pt x="2396" y="720"/>
                    <a:pt x="2148" y="487"/>
                  </a:cubicBezTo>
                  <a:cubicBezTo>
                    <a:pt x="1914" y="280"/>
                    <a:pt x="975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9" name="Google Shape;8219;p27"/>
            <p:cNvSpPr/>
            <p:nvPr/>
          </p:nvSpPr>
          <p:spPr>
            <a:xfrm>
              <a:off x="1982550" y="630325"/>
              <a:ext cx="103475" cy="128450"/>
            </a:xfrm>
            <a:custGeom>
              <a:rect b="b" l="l" r="r" t="t"/>
              <a:pathLst>
                <a:path extrusionOk="0" h="5138" w="4139">
                  <a:moveTo>
                    <a:pt x="1760" y="0"/>
                  </a:moveTo>
                  <a:cubicBezTo>
                    <a:pt x="1729" y="0"/>
                    <a:pt x="1701" y="6"/>
                    <a:pt x="1678" y="18"/>
                  </a:cubicBezTo>
                  <a:cubicBezTo>
                    <a:pt x="1427" y="159"/>
                    <a:pt x="1" y="4892"/>
                    <a:pt x="753" y="5127"/>
                  </a:cubicBezTo>
                  <a:cubicBezTo>
                    <a:pt x="774" y="5134"/>
                    <a:pt x="806" y="5138"/>
                    <a:pt x="846" y="5138"/>
                  </a:cubicBezTo>
                  <a:cubicBezTo>
                    <a:pt x="1462" y="5138"/>
                    <a:pt x="4139" y="4386"/>
                    <a:pt x="4139" y="3842"/>
                  </a:cubicBezTo>
                  <a:cubicBezTo>
                    <a:pt x="4109" y="1809"/>
                    <a:pt x="2323" y="0"/>
                    <a:pt x="176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0" name="Google Shape;8220;p27"/>
            <p:cNvSpPr/>
            <p:nvPr/>
          </p:nvSpPr>
          <p:spPr>
            <a:xfrm>
              <a:off x="1988425" y="635050"/>
              <a:ext cx="93700" cy="120600"/>
            </a:xfrm>
            <a:custGeom>
              <a:rect b="b" l="l" r="r" t="t"/>
              <a:pathLst>
                <a:path extrusionOk="0" h="4824" w="3748">
                  <a:moveTo>
                    <a:pt x="1594" y="1"/>
                  </a:moveTo>
                  <a:cubicBezTo>
                    <a:pt x="1566" y="1"/>
                    <a:pt x="1542" y="6"/>
                    <a:pt x="1521" y="17"/>
                  </a:cubicBezTo>
                  <a:cubicBezTo>
                    <a:pt x="1286" y="142"/>
                    <a:pt x="1" y="4594"/>
                    <a:pt x="675" y="4813"/>
                  </a:cubicBezTo>
                  <a:cubicBezTo>
                    <a:pt x="695" y="4820"/>
                    <a:pt x="726" y="4824"/>
                    <a:pt x="766" y="4824"/>
                  </a:cubicBezTo>
                  <a:cubicBezTo>
                    <a:pt x="1336" y="4824"/>
                    <a:pt x="3747" y="4119"/>
                    <a:pt x="3747" y="3606"/>
                  </a:cubicBezTo>
                  <a:cubicBezTo>
                    <a:pt x="3717" y="1705"/>
                    <a:pt x="2097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1" name="Google Shape;8221;p27"/>
            <p:cNvSpPr/>
            <p:nvPr/>
          </p:nvSpPr>
          <p:spPr>
            <a:xfrm>
              <a:off x="1694550" y="795850"/>
              <a:ext cx="91700" cy="17150"/>
            </a:xfrm>
            <a:custGeom>
              <a:rect b="b" l="l" r="r" t="t"/>
              <a:pathLst>
                <a:path extrusionOk="0" h="686" w="3668">
                  <a:moveTo>
                    <a:pt x="1837" y="0"/>
                  </a:moveTo>
                  <a:cubicBezTo>
                    <a:pt x="1200" y="0"/>
                    <a:pt x="607" y="11"/>
                    <a:pt x="455" y="11"/>
                  </a:cubicBezTo>
                  <a:cubicBezTo>
                    <a:pt x="79" y="11"/>
                    <a:pt x="0" y="152"/>
                    <a:pt x="0" y="340"/>
                  </a:cubicBezTo>
                  <a:cubicBezTo>
                    <a:pt x="0" y="528"/>
                    <a:pt x="79" y="685"/>
                    <a:pt x="455" y="685"/>
                  </a:cubicBezTo>
                  <a:cubicBezTo>
                    <a:pt x="815" y="685"/>
                    <a:pt x="3668" y="309"/>
                    <a:pt x="3668" y="121"/>
                  </a:cubicBezTo>
                  <a:cubicBezTo>
                    <a:pt x="3668" y="21"/>
                    <a:pt x="2712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2" name="Google Shape;8222;p27"/>
            <p:cNvSpPr/>
            <p:nvPr/>
          </p:nvSpPr>
          <p:spPr>
            <a:xfrm>
              <a:off x="2007250" y="795850"/>
              <a:ext cx="90150" cy="17150"/>
            </a:xfrm>
            <a:custGeom>
              <a:rect b="b" l="l" r="r" t="t"/>
              <a:pathLst>
                <a:path extrusionOk="0" h="686" w="3606">
                  <a:moveTo>
                    <a:pt x="1803" y="0"/>
                  </a:moveTo>
                  <a:cubicBezTo>
                    <a:pt x="941" y="0"/>
                    <a:pt x="0" y="21"/>
                    <a:pt x="0" y="121"/>
                  </a:cubicBezTo>
                  <a:cubicBezTo>
                    <a:pt x="0" y="309"/>
                    <a:pt x="2806" y="685"/>
                    <a:pt x="3167" y="685"/>
                  </a:cubicBezTo>
                  <a:cubicBezTo>
                    <a:pt x="3527" y="685"/>
                    <a:pt x="3605" y="528"/>
                    <a:pt x="3605" y="340"/>
                  </a:cubicBezTo>
                  <a:cubicBezTo>
                    <a:pt x="3605" y="152"/>
                    <a:pt x="3527" y="11"/>
                    <a:pt x="3167" y="11"/>
                  </a:cubicBezTo>
                  <a:cubicBezTo>
                    <a:pt x="3015" y="11"/>
                    <a:pt x="2429" y="0"/>
                    <a:pt x="1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3" name="Google Shape;8223;p27"/>
            <p:cNvSpPr/>
            <p:nvPr/>
          </p:nvSpPr>
          <p:spPr>
            <a:xfrm>
              <a:off x="1920250" y="602925"/>
              <a:ext cx="41125" cy="54125"/>
            </a:xfrm>
            <a:custGeom>
              <a:rect b="b" l="l" r="r" t="t"/>
              <a:pathLst>
                <a:path extrusionOk="0" h="2165" w="1645">
                  <a:moveTo>
                    <a:pt x="407" y="1"/>
                  </a:moveTo>
                  <a:cubicBezTo>
                    <a:pt x="362" y="1"/>
                    <a:pt x="324" y="6"/>
                    <a:pt x="298" y="16"/>
                  </a:cubicBezTo>
                  <a:cubicBezTo>
                    <a:pt x="126" y="79"/>
                    <a:pt x="1" y="2085"/>
                    <a:pt x="236" y="2164"/>
                  </a:cubicBezTo>
                  <a:cubicBezTo>
                    <a:pt x="238" y="2164"/>
                    <a:pt x="241" y="2165"/>
                    <a:pt x="244" y="2165"/>
                  </a:cubicBezTo>
                  <a:cubicBezTo>
                    <a:pt x="457" y="2165"/>
                    <a:pt x="1644" y="500"/>
                    <a:pt x="1474" y="330"/>
                  </a:cubicBezTo>
                  <a:cubicBezTo>
                    <a:pt x="1325" y="195"/>
                    <a:pt x="697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4" name="Google Shape;8224;p27"/>
            <p:cNvSpPr/>
            <p:nvPr/>
          </p:nvSpPr>
          <p:spPr>
            <a:xfrm>
              <a:off x="1823925" y="600300"/>
              <a:ext cx="40325" cy="52450"/>
            </a:xfrm>
            <a:custGeom>
              <a:rect b="b" l="l" r="r" t="t"/>
              <a:pathLst>
                <a:path extrusionOk="0" h="2098" w="1613">
                  <a:moveTo>
                    <a:pt x="1212" y="1"/>
                  </a:moveTo>
                  <a:cubicBezTo>
                    <a:pt x="947" y="1"/>
                    <a:pt x="322" y="187"/>
                    <a:pt x="170" y="325"/>
                  </a:cubicBezTo>
                  <a:cubicBezTo>
                    <a:pt x="0" y="480"/>
                    <a:pt x="1156" y="2097"/>
                    <a:pt x="1369" y="2097"/>
                  </a:cubicBezTo>
                  <a:cubicBezTo>
                    <a:pt x="1372" y="2097"/>
                    <a:pt x="1374" y="2097"/>
                    <a:pt x="1377" y="2096"/>
                  </a:cubicBezTo>
                  <a:cubicBezTo>
                    <a:pt x="1612" y="2034"/>
                    <a:pt x="1487" y="90"/>
                    <a:pt x="1299" y="12"/>
                  </a:cubicBezTo>
                  <a:cubicBezTo>
                    <a:pt x="1278" y="4"/>
                    <a:pt x="1249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5" name="Google Shape;8225;p27"/>
            <p:cNvSpPr/>
            <p:nvPr/>
          </p:nvSpPr>
          <p:spPr>
            <a:xfrm>
              <a:off x="2002150" y="658300"/>
              <a:ext cx="65825" cy="84275"/>
            </a:xfrm>
            <a:custGeom>
              <a:rect b="b" l="l" r="r" t="t"/>
              <a:pathLst>
                <a:path extrusionOk="0" h="3371" w="2633">
                  <a:moveTo>
                    <a:pt x="1132" y="1"/>
                  </a:moveTo>
                  <a:cubicBezTo>
                    <a:pt x="1113" y="1"/>
                    <a:pt x="1096" y="4"/>
                    <a:pt x="1082" y="12"/>
                  </a:cubicBezTo>
                  <a:cubicBezTo>
                    <a:pt x="910" y="90"/>
                    <a:pt x="1" y="3209"/>
                    <a:pt x="486" y="3366"/>
                  </a:cubicBezTo>
                  <a:cubicBezTo>
                    <a:pt x="498" y="3369"/>
                    <a:pt x="515" y="3371"/>
                    <a:pt x="537" y="3371"/>
                  </a:cubicBezTo>
                  <a:cubicBezTo>
                    <a:pt x="910" y="3371"/>
                    <a:pt x="2633" y="2875"/>
                    <a:pt x="2618" y="2519"/>
                  </a:cubicBezTo>
                  <a:cubicBezTo>
                    <a:pt x="2603" y="1183"/>
                    <a:pt x="1476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6" name="Google Shape;8226;p27"/>
            <p:cNvSpPr/>
            <p:nvPr/>
          </p:nvSpPr>
          <p:spPr>
            <a:xfrm>
              <a:off x="1727850" y="657850"/>
              <a:ext cx="63900" cy="83625"/>
            </a:xfrm>
            <a:custGeom>
              <a:rect b="b" l="l" r="r" t="t"/>
              <a:pathLst>
                <a:path extrusionOk="0" h="3345" w="2556">
                  <a:moveTo>
                    <a:pt x="1450" y="0"/>
                  </a:moveTo>
                  <a:cubicBezTo>
                    <a:pt x="1102" y="0"/>
                    <a:pt x="15" y="1177"/>
                    <a:pt x="0" y="2506"/>
                  </a:cubicBezTo>
                  <a:cubicBezTo>
                    <a:pt x="0" y="2857"/>
                    <a:pt x="1624" y="3345"/>
                    <a:pt x="2020" y="3345"/>
                  </a:cubicBezTo>
                  <a:cubicBezTo>
                    <a:pt x="2048" y="3345"/>
                    <a:pt x="2070" y="3342"/>
                    <a:pt x="2085" y="3337"/>
                  </a:cubicBezTo>
                  <a:cubicBezTo>
                    <a:pt x="2555" y="3196"/>
                    <a:pt x="1678" y="92"/>
                    <a:pt x="1505" y="14"/>
                  </a:cubicBezTo>
                  <a:cubicBezTo>
                    <a:pt x="1490" y="5"/>
                    <a:pt x="1471" y="0"/>
                    <a:pt x="1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7" name="Google Shape;8227;p27"/>
            <p:cNvSpPr/>
            <p:nvPr/>
          </p:nvSpPr>
          <p:spPr>
            <a:xfrm>
              <a:off x="2106000" y="876000"/>
              <a:ext cx="22750" cy="35375"/>
            </a:xfrm>
            <a:custGeom>
              <a:rect b="b" l="l" r="r" t="t"/>
              <a:pathLst>
                <a:path extrusionOk="0" h="1415" w="910">
                  <a:moveTo>
                    <a:pt x="319" y="0"/>
                  </a:moveTo>
                  <a:cubicBezTo>
                    <a:pt x="157" y="0"/>
                    <a:pt x="16" y="274"/>
                    <a:pt x="16" y="645"/>
                  </a:cubicBezTo>
                  <a:cubicBezTo>
                    <a:pt x="0" y="1037"/>
                    <a:pt x="126" y="1382"/>
                    <a:pt x="298" y="1413"/>
                  </a:cubicBezTo>
                  <a:cubicBezTo>
                    <a:pt x="303" y="1414"/>
                    <a:pt x="309" y="1415"/>
                    <a:pt x="314" y="1415"/>
                  </a:cubicBezTo>
                  <a:cubicBezTo>
                    <a:pt x="507" y="1415"/>
                    <a:pt x="878" y="885"/>
                    <a:pt x="894" y="504"/>
                  </a:cubicBezTo>
                  <a:cubicBezTo>
                    <a:pt x="909" y="128"/>
                    <a:pt x="533" y="34"/>
                    <a:pt x="345" y="3"/>
                  </a:cubicBezTo>
                  <a:cubicBezTo>
                    <a:pt x="336" y="1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8" name="Google Shape;8228;p27"/>
            <p:cNvSpPr/>
            <p:nvPr/>
          </p:nvSpPr>
          <p:spPr>
            <a:xfrm>
              <a:off x="1673000" y="873650"/>
              <a:ext cx="23125" cy="35375"/>
            </a:xfrm>
            <a:custGeom>
              <a:rect b="b" l="l" r="r" t="t"/>
              <a:pathLst>
                <a:path extrusionOk="0" h="1415" w="925">
                  <a:moveTo>
                    <a:pt x="621" y="0"/>
                  </a:moveTo>
                  <a:cubicBezTo>
                    <a:pt x="612" y="0"/>
                    <a:pt x="604" y="1"/>
                    <a:pt x="596" y="3"/>
                  </a:cubicBezTo>
                  <a:cubicBezTo>
                    <a:pt x="408" y="34"/>
                    <a:pt x="0" y="112"/>
                    <a:pt x="0" y="489"/>
                  </a:cubicBezTo>
                  <a:cubicBezTo>
                    <a:pt x="0" y="870"/>
                    <a:pt x="371" y="1415"/>
                    <a:pt x="565" y="1415"/>
                  </a:cubicBezTo>
                  <a:cubicBezTo>
                    <a:pt x="570" y="1415"/>
                    <a:pt x="575" y="1414"/>
                    <a:pt x="580" y="1413"/>
                  </a:cubicBezTo>
                  <a:cubicBezTo>
                    <a:pt x="768" y="1382"/>
                    <a:pt x="925" y="1037"/>
                    <a:pt x="925" y="661"/>
                  </a:cubicBezTo>
                  <a:cubicBezTo>
                    <a:pt x="925" y="288"/>
                    <a:pt x="783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9" name="Google Shape;8229;p27"/>
            <p:cNvSpPr/>
            <p:nvPr/>
          </p:nvSpPr>
          <p:spPr>
            <a:xfrm>
              <a:off x="1956300" y="585100"/>
              <a:ext cx="68200" cy="28575"/>
            </a:xfrm>
            <a:custGeom>
              <a:rect b="b" l="l" r="r" t="t"/>
              <a:pathLst>
                <a:path extrusionOk="0" h="1143" w="2728">
                  <a:moveTo>
                    <a:pt x="52" y="0"/>
                  </a:moveTo>
                  <a:cubicBezTo>
                    <a:pt x="32" y="0"/>
                    <a:pt x="20" y="3"/>
                    <a:pt x="16" y="8"/>
                  </a:cubicBezTo>
                  <a:cubicBezTo>
                    <a:pt x="1" y="55"/>
                    <a:pt x="643" y="291"/>
                    <a:pt x="1380" y="604"/>
                  </a:cubicBezTo>
                  <a:cubicBezTo>
                    <a:pt x="2077" y="880"/>
                    <a:pt x="2612" y="1142"/>
                    <a:pt x="2700" y="1142"/>
                  </a:cubicBezTo>
                  <a:cubicBezTo>
                    <a:pt x="2707" y="1142"/>
                    <a:pt x="2711" y="1140"/>
                    <a:pt x="2712" y="1137"/>
                  </a:cubicBezTo>
                  <a:cubicBezTo>
                    <a:pt x="2728" y="1090"/>
                    <a:pt x="2195" y="729"/>
                    <a:pt x="1458" y="432"/>
                  </a:cubicBezTo>
                  <a:cubicBezTo>
                    <a:pt x="794" y="155"/>
                    <a:pt x="203" y="0"/>
                    <a:pt x="52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0" name="Google Shape;8230;p27"/>
            <p:cNvSpPr/>
            <p:nvPr/>
          </p:nvSpPr>
          <p:spPr>
            <a:xfrm>
              <a:off x="1698450" y="799250"/>
              <a:ext cx="397000" cy="6700"/>
            </a:xfrm>
            <a:custGeom>
              <a:rect b="b" l="l" r="r" t="t"/>
              <a:pathLst>
                <a:path extrusionOk="0" h="268" w="15880">
                  <a:moveTo>
                    <a:pt x="393" y="1"/>
                  </a:moveTo>
                  <a:cubicBezTo>
                    <a:pt x="173" y="1"/>
                    <a:pt x="1" y="63"/>
                    <a:pt x="1" y="126"/>
                  </a:cubicBezTo>
                  <a:cubicBezTo>
                    <a:pt x="1" y="204"/>
                    <a:pt x="189" y="267"/>
                    <a:pt x="424" y="267"/>
                  </a:cubicBezTo>
                  <a:lnTo>
                    <a:pt x="15456" y="267"/>
                  </a:lnTo>
                  <a:cubicBezTo>
                    <a:pt x="15691" y="267"/>
                    <a:pt x="15879" y="204"/>
                    <a:pt x="15879" y="126"/>
                  </a:cubicBezTo>
                  <a:cubicBezTo>
                    <a:pt x="15879" y="63"/>
                    <a:pt x="15707" y="1"/>
                    <a:pt x="154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1" name="Google Shape;8231;p27"/>
            <p:cNvSpPr/>
            <p:nvPr/>
          </p:nvSpPr>
          <p:spPr>
            <a:xfrm>
              <a:off x="197510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2321" y="1"/>
                  </a:moveTo>
                  <a:cubicBezTo>
                    <a:pt x="2321" y="1"/>
                    <a:pt x="1098" y="1929"/>
                    <a:pt x="1" y="4922"/>
                  </a:cubicBezTo>
                  <a:lnTo>
                    <a:pt x="738" y="4922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2" name="Google Shape;8232;p27"/>
            <p:cNvSpPr/>
            <p:nvPr/>
          </p:nvSpPr>
          <p:spPr>
            <a:xfrm>
              <a:off x="176665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0" y="1"/>
                  </a:moveTo>
                  <a:lnTo>
                    <a:pt x="1583" y="4922"/>
                  </a:lnTo>
                  <a:lnTo>
                    <a:pt x="2320" y="4922"/>
                  </a:lnTo>
                  <a:cubicBezTo>
                    <a:pt x="1207" y="192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3" name="Google Shape;8233;p27"/>
          <p:cNvGrpSpPr/>
          <p:nvPr/>
        </p:nvGrpSpPr>
        <p:grpSpPr>
          <a:xfrm flipH="1" rot="2548689">
            <a:off x="-206721" y="-201531"/>
            <a:ext cx="1458124" cy="1624032"/>
            <a:chOff x="1416325" y="1320700"/>
            <a:chExt cx="836250" cy="931400"/>
          </a:xfrm>
        </p:grpSpPr>
        <p:sp>
          <p:nvSpPr>
            <p:cNvPr id="8234" name="Google Shape;8234;p27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5" name="Google Shape;8235;p27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6" name="Google Shape;8236;p27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7" name="Google Shape;8237;p27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8" name="Google Shape;8238;p27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9" name="Google Shape;8239;p27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0" name="Google Shape;8240;p27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1" name="Google Shape;8241;p27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2" name="Google Shape;8242;p27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3" name="Google Shape;8243;p27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4" name="Google Shape;8244;p27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5" name="Google Shape;8245;p27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6" name="Google Shape;8246;p27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7" name="Google Shape;8247;p27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8" name="Google Shape;8248;p27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9" name="Google Shape;8249;p27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0" name="Google Shape;8250;p27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1" name="Google Shape;8251;p27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2" name="Google Shape;8252;p27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3" name="Google Shape;8253;p27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4" name="Google Shape;8254;p27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5" name="Google Shape;8255;p27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6" name="Google Shape;8256;p27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7" name="Google Shape;8257;p27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8" name="Google Shape;8258;p27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9" name="Google Shape;8259;p27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0" name="Google Shape;8260;p27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1" name="Google Shape;8261;p27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2" name="Google Shape;8262;p27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3" name="Google Shape;8263;p27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4" name="Google Shape;8264;p27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5" name="Google Shape;8265;p27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6" name="Google Shape;8266;p27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7" name="Google Shape;8267;p27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8" name="Google Shape;8268;p27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9" name="Google Shape;8269;p27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0" name="Google Shape;8270;p27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1" name="Google Shape;8271;p27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2" name="Google Shape;8272;p27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3" name="Google Shape;8273;p27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4" name="Google Shape;8274;p27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5" name="Google Shape;8275;p27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6" name="Google Shape;8276;p27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7" name="Google Shape;8277;p27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8" name="Google Shape;8278;p27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9" name="Google Shape;8279;p27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0" name="Google Shape;8280;p27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1" name="Google Shape;8281;p27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2" name="Google Shape;8282;p27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3" name="Google Shape;8283;p27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4" name="Google Shape;8284;p27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5" name="Google Shape;8285;p27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6" name="Google Shape;8286;p27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7" name="Google Shape;8287;p27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8" name="Google Shape;8288;p27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9" name="Google Shape;8289;p27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0" name="Google Shape;8290;p27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1" name="Google Shape;8291;p27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2" name="Google Shape;8292;p27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3" name="Google Shape;8293;p27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4" name="Google Shape;8294;p27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5" name="Google Shape;8295;p27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6" name="Google Shape;8296;p27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7" name="Google Shape;8297;p27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8" name="Google Shape;8298;p27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9" name="Google Shape;8299;p27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0" name="Google Shape;8300;p27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1" name="Google Shape;8301;p27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2" name="Google Shape;8302;p27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3" name="Google Shape;8303;p27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4" name="Google Shape;8304;p27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5" name="Google Shape;8305;p27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6" name="Google Shape;8306;p27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27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8" name="Google Shape;8308;p27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9" name="Google Shape;8309;p27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0" name="Google Shape;8310;p27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1" name="Google Shape;8311;p27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2" name="Google Shape;8312;p27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3" name="Google Shape;8313;p27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4" name="Google Shape;8314;p27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5" name="Google Shape;8315;p27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6" name="Google Shape;8316;p27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7" name="Google Shape;8317;p27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8" name="Google Shape;8318;p27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9" name="Google Shape;8319;p27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0" name="Google Shape;8320;p27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1" name="Google Shape;8321;p27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2" name="Google Shape;8322;p27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3" name="Google Shape;8323;p27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4" name="Google Shape;8324;p27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5" name="Google Shape;8325;p27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6" name="Google Shape;8326;p27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27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27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9" name="Google Shape;8329;p27"/>
          <p:cNvGrpSpPr/>
          <p:nvPr/>
        </p:nvGrpSpPr>
        <p:grpSpPr>
          <a:xfrm rot="-1818263">
            <a:off x="8130153" y="2278662"/>
            <a:ext cx="1538648" cy="1577706"/>
            <a:chOff x="3993975" y="1524025"/>
            <a:chExt cx="781000" cy="800825"/>
          </a:xfrm>
        </p:grpSpPr>
        <p:sp>
          <p:nvSpPr>
            <p:cNvPr id="8330" name="Google Shape;8330;p27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1" name="Google Shape;8331;p27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27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3" name="Google Shape;8333;p27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4" name="Google Shape;8334;p27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5" name="Google Shape;8335;p27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6" name="Google Shape;8336;p27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7" name="Google Shape;8337;p27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8" name="Google Shape;8338;p27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9" name="Google Shape;8339;p27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0" name="Google Shape;8340;p27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1" name="Google Shape;8341;p27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2" name="Google Shape;8342;p27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3" name="Google Shape;8343;p27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4" name="Google Shape;8344;p27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5" name="Google Shape;8345;p27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6" name="Google Shape;8346;p27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7" name="Google Shape;8347;p27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8" name="Google Shape;8348;p27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9" name="Google Shape;8349;p27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0" name="Google Shape;8350;p27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1" name="Google Shape;8351;p27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2" name="Google Shape;8352;p27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3" name="Google Shape;8353;p27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4" name="Google Shape;8354;p27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5" name="Google Shape;8355;p27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6" name="Google Shape;8356;p27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7" name="Google Shape;8357;p27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8" name="Google Shape;8358;p27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9" name="Google Shape;8359;p27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0" name="Google Shape;8360;p27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1" name="Google Shape;8361;p27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2" name="Google Shape;8362;p27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3" name="Google Shape;8363;p27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4" name="Google Shape;8364;p27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5" name="Google Shape;8365;p27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6" name="Google Shape;8366;p27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7" name="Google Shape;8367;p27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8" name="Google Shape;8368;p27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9" name="Google Shape;8369;p27"/>
          <p:cNvGrpSpPr/>
          <p:nvPr/>
        </p:nvGrpSpPr>
        <p:grpSpPr>
          <a:xfrm flipH="1" rot="10800000">
            <a:off x="4593461" y="-201890"/>
            <a:ext cx="897096" cy="874904"/>
            <a:chOff x="225997" y="123301"/>
            <a:chExt cx="631802" cy="616130"/>
          </a:xfrm>
        </p:grpSpPr>
        <p:grpSp>
          <p:nvGrpSpPr>
            <p:cNvPr id="8370" name="Google Shape;8370;p27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8371" name="Google Shape;8371;p27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2" name="Google Shape;8372;p27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3" name="Google Shape;8373;p27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4" name="Google Shape;8374;p27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5" name="Google Shape;8375;p27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6" name="Google Shape;8376;p27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7" name="Google Shape;8377;p27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8" name="Google Shape;8378;p27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9" name="Google Shape;8379;p27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0" name="Google Shape;8380;p27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1" name="Google Shape;8381;p27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2" name="Google Shape;8382;p27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3" name="Google Shape;8383;p27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4" name="Google Shape;8384;p27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5" name="Google Shape;8385;p27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6" name="Google Shape;8386;p27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7" name="Google Shape;8387;p27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8" name="Google Shape;8388;p27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9" name="Google Shape;8389;p27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0" name="Google Shape;8390;p27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1" name="Google Shape;8391;p27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2" name="Google Shape;8392;p27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3" name="Google Shape;8393;p27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4" name="Google Shape;8394;p27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5" name="Google Shape;8395;p27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6" name="Google Shape;8396;p27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7" name="Google Shape;8397;p27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8" name="Google Shape;8398;p27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9" name="Google Shape;8399;p27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0" name="Google Shape;8400;p27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1" name="Google Shape;8401;p27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2" name="Google Shape;8402;p27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3" name="Google Shape;8403;p27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4" name="Google Shape;8404;p27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5" name="Google Shape;8405;p27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6" name="Google Shape;8406;p27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7" name="Google Shape;8407;p27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8" name="Google Shape;8408;p27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9" name="Google Shape;8409;p27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0" name="Google Shape;8410;p27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1" name="Google Shape;8411;p27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2" name="Google Shape;8412;p27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3" name="Google Shape;8413;p27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14" name="Google Shape;8414;p27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15" name="Google Shape;8415;p27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8416" name="Google Shape;8416;p27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7" name="Google Shape;8417;p27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8" name="Google Shape;8418;p27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9" name="Google Shape;8419;p27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0" name="Google Shape;8420;p27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1" name="Google Shape;8421;p27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2" name="Google Shape;8422;p27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3" name="Google Shape;8423;p27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4" name="Google Shape;8424;p27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5" name="Google Shape;8425;p27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6" name="Google Shape;8426;p27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7" name="Google Shape;8427;p27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8" name="Google Shape;8428;p27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9" name="Google Shape;8429;p27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0" name="Google Shape;8430;p27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1" name="Google Shape;8431;p27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2" name="Google Shape;8432;p27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3" name="Google Shape;8433;p27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4" name="Google Shape;8434;p27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5" name="Google Shape;8435;p27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6" name="Google Shape;8436;p27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7" name="Google Shape;8437;p27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8" name="Google Shape;8438;p27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9" name="Google Shape;8439;p27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0" name="Google Shape;8440;p27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1" name="Google Shape;8441;p27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2" name="Google Shape;8442;p27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3" name="Google Shape;8443;p27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4" name="Google Shape;8444;p27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5" name="Google Shape;8445;p27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6" name="Google Shape;8446;p27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7" name="Google Shape;8447;p27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8" name="Google Shape;8448;p27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9" name="Google Shape;8449;p27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0" name="Google Shape;8450;p27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1" name="Google Shape;8451;p27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2" name="Google Shape;8452;p27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3" name="Google Shape;8453;p27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4" name="Google Shape;8454;p27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5" name="Google Shape;8455;p27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6" name="Google Shape;8456;p27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7" name="Google Shape;8457;p27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8" name="Google Shape;8458;p27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9" name="Google Shape;8459;p27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0" name="Google Shape;8460;p27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1" name="Google Shape;8461;p27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2" name="Google Shape;8462;p27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3" name="Google Shape;8463;p27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4" name="Google Shape;8464;p27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5" name="Google Shape;8465;p27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6" name="Google Shape;8466;p27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7" name="Google Shape;8467;p27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8" name="Google Shape;8468;p27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9" name="Google Shape;8469;p27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0" name="Google Shape;8470;p27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1" name="Google Shape;8471;p27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2" name="Google Shape;8472;p27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3" name="Google Shape;8473;p27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4" name="Google Shape;8474;p27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5" name="Google Shape;8475;p27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6" name="Google Shape;8476;p27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7" name="Google Shape;8477;p27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8" name="Google Shape;8478;p27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79" name="Google Shape;8479;p27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0" name="Google Shape;8480;p27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1" name="Google Shape;8481;p27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82" name="Google Shape;8482;p27"/>
          <p:cNvSpPr txBox="1"/>
          <p:nvPr>
            <p:ph hasCustomPrompt="1" type="title"/>
          </p:nvPr>
        </p:nvSpPr>
        <p:spPr>
          <a:xfrm>
            <a:off x="1771500" y="1409788"/>
            <a:ext cx="5601000" cy="14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483" name="Google Shape;8483;p27"/>
          <p:cNvSpPr txBox="1"/>
          <p:nvPr>
            <p:ph idx="1" type="subTitle"/>
          </p:nvPr>
        </p:nvSpPr>
        <p:spPr>
          <a:xfrm>
            <a:off x="1771500" y="2819563"/>
            <a:ext cx="56010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5" name="Google Shape;1105;p4"/>
          <p:cNvGrpSpPr/>
          <p:nvPr/>
        </p:nvGrpSpPr>
        <p:grpSpPr>
          <a:xfrm rot="10374295">
            <a:off x="-120958" y="3178220"/>
            <a:ext cx="1789483" cy="2162332"/>
            <a:chOff x="6068875" y="758513"/>
            <a:chExt cx="554100" cy="669550"/>
          </a:xfrm>
        </p:grpSpPr>
        <p:sp>
          <p:nvSpPr>
            <p:cNvPr id="1106" name="Google Shape;1106;p4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0" name="Google Shape;1120;p4"/>
          <p:cNvGrpSpPr/>
          <p:nvPr/>
        </p:nvGrpSpPr>
        <p:grpSpPr>
          <a:xfrm>
            <a:off x="8368558" y="3480221"/>
            <a:ext cx="538970" cy="475799"/>
            <a:chOff x="3503083" y="4268071"/>
            <a:chExt cx="538970" cy="475799"/>
          </a:xfrm>
        </p:grpSpPr>
        <p:sp>
          <p:nvSpPr>
            <p:cNvPr id="1121" name="Google Shape;1121;p4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2" name="Google Shape;1122;p4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1123" name="Google Shape;1123;p4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4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4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4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4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4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4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4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4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4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4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4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4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4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4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4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4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4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4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4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4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4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4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4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4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4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4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4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4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4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4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4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4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4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4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4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4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4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4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4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4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4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86" name="Google Shape;1186;p4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9" name="Google Shape;1189;p4"/>
          <p:cNvGrpSpPr/>
          <p:nvPr/>
        </p:nvGrpSpPr>
        <p:grpSpPr>
          <a:xfrm>
            <a:off x="225997" y="123301"/>
            <a:ext cx="631802" cy="616130"/>
            <a:chOff x="225997" y="123301"/>
            <a:chExt cx="631802" cy="616130"/>
          </a:xfrm>
        </p:grpSpPr>
        <p:grpSp>
          <p:nvGrpSpPr>
            <p:cNvPr id="1190" name="Google Shape;1190;p4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1191" name="Google Shape;1191;p4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4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4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4" name="Google Shape;1234;p4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35" name="Google Shape;1235;p4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1236" name="Google Shape;1236;p4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4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9" name="Google Shape;1299;p4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4"/>
          <p:cNvGrpSpPr/>
          <p:nvPr/>
        </p:nvGrpSpPr>
        <p:grpSpPr>
          <a:xfrm rot="2153069">
            <a:off x="7882948" y="73233"/>
            <a:ext cx="1510427" cy="1548768"/>
            <a:chOff x="3993975" y="1524025"/>
            <a:chExt cx="781000" cy="800825"/>
          </a:xfrm>
        </p:grpSpPr>
        <p:sp>
          <p:nvSpPr>
            <p:cNvPr id="1303" name="Google Shape;1303;p4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4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44" name="Google Shape;1344;p4"/>
          <p:cNvSpPr txBox="1"/>
          <p:nvPr>
            <p:ph idx="1" type="body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5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5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49" name="Google Shape;1349;p5"/>
          <p:cNvSpPr txBox="1"/>
          <p:nvPr>
            <p:ph idx="2" type="title"/>
          </p:nvPr>
        </p:nvSpPr>
        <p:spPr>
          <a:xfrm>
            <a:off x="1537425" y="2492625"/>
            <a:ext cx="2742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0" name="Google Shape;1350;p5"/>
          <p:cNvSpPr txBox="1"/>
          <p:nvPr>
            <p:ph idx="3" type="title"/>
          </p:nvPr>
        </p:nvSpPr>
        <p:spPr>
          <a:xfrm>
            <a:off x="4863975" y="2492524"/>
            <a:ext cx="27426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0" sz="2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51" name="Google Shape;1351;p5"/>
          <p:cNvSpPr txBox="1"/>
          <p:nvPr>
            <p:ph idx="1" type="subTitle"/>
          </p:nvPr>
        </p:nvSpPr>
        <p:spPr>
          <a:xfrm>
            <a:off x="4863975" y="2957825"/>
            <a:ext cx="2742600" cy="9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2" name="Google Shape;1352;p5"/>
          <p:cNvSpPr txBox="1"/>
          <p:nvPr>
            <p:ph idx="4" type="subTitle"/>
          </p:nvPr>
        </p:nvSpPr>
        <p:spPr>
          <a:xfrm>
            <a:off x="1537425" y="2957825"/>
            <a:ext cx="2742600" cy="9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353" name="Google Shape;1353;p5"/>
          <p:cNvGrpSpPr/>
          <p:nvPr/>
        </p:nvGrpSpPr>
        <p:grpSpPr>
          <a:xfrm rot="-907404">
            <a:off x="174127" y="3510511"/>
            <a:ext cx="1496650" cy="1808486"/>
            <a:chOff x="6068875" y="758513"/>
            <a:chExt cx="554100" cy="669550"/>
          </a:xfrm>
        </p:grpSpPr>
        <p:sp>
          <p:nvSpPr>
            <p:cNvPr id="1354" name="Google Shape;1354;p5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5"/>
          <p:cNvGrpSpPr/>
          <p:nvPr/>
        </p:nvGrpSpPr>
        <p:grpSpPr>
          <a:xfrm rot="1546729">
            <a:off x="7597662" y="357902"/>
            <a:ext cx="1458108" cy="1624014"/>
            <a:chOff x="1416325" y="1320700"/>
            <a:chExt cx="836250" cy="931400"/>
          </a:xfrm>
        </p:grpSpPr>
        <p:sp>
          <p:nvSpPr>
            <p:cNvPr id="1369" name="Google Shape;1369;p5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4" name="Google Shape;1464;p5"/>
          <p:cNvGrpSpPr/>
          <p:nvPr/>
        </p:nvGrpSpPr>
        <p:grpSpPr>
          <a:xfrm rot="-7740347">
            <a:off x="473881" y="3977217"/>
            <a:ext cx="897113" cy="874907"/>
            <a:chOff x="225997" y="123301"/>
            <a:chExt cx="631802" cy="616130"/>
          </a:xfrm>
        </p:grpSpPr>
        <p:grpSp>
          <p:nvGrpSpPr>
            <p:cNvPr id="1465" name="Google Shape;1465;p5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1466" name="Google Shape;1466;p5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5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5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5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5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5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5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5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5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5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5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5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5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5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5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5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5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5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5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5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5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5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5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5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5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5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5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5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5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5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5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5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5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5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5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5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5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5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5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5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5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5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5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9" name="Google Shape;1509;p5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10" name="Google Shape;1510;p5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1511" name="Google Shape;1511;p5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5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5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5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5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5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5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5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5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5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5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5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5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5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5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5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5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5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5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5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5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5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5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5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5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5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5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5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5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5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5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5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5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5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5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5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5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5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5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5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5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5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5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5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5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5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5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5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5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5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5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5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5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5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5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5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5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5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5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5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5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5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5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74" name="Google Shape;1574;p5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6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9" name="Google Shape;1579;p6"/>
          <p:cNvGrpSpPr/>
          <p:nvPr/>
        </p:nvGrpSpPr>
        <p:grpSpPr>
          <a:xfrm>
            <a:off x="5" y="3018625"/>
            <a:ext cx="842192" cy="821301"/>
            <a:chOff x="225997" y="123301"/>
            <a:chExt cx="631802" cy="616130"/>
          </a:xfrm>
        </p:grpSpPr>
        <p:grpSp>
          <p:nvGrpSpPr>
            <p:cNvPr id="1580" name="Google Shape;1580;p6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1581" name="Google Shape;1581;p6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6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6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6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6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6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6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6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6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6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6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6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6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6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6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6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6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6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6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6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6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6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6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6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6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6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6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6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6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6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6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6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6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6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6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6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6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6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6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6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6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6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6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24" name="Google Shape;1624;p6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25" name="Google Shape;1625;p6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1626" name="Google Shape;1626;p6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6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6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6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6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6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6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6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6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6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6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6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6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6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6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6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6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6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6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6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6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6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6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6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6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6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6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6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6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6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6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6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6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6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6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6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6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6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6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6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6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6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6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6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6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6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6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6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6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6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6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6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6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6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6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6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6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6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6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6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6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6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6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9" name="Google Shape;1689;p6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2" name="Google Shape;1692;p6"/>
          <p:cNvGrpSpPr/>
          <p:nvPr/>
        </p:nvGrpSpPr>
        <p:grpSpPr>
          <a:xfrm rot="-974854">
            <a:off x="7658910" y="-210035"/>
            <a:ext cx="1789513" cy="2162368"/>
            <a:chOff x="6068875" y="758513"/>
            <a:chExt cx="554100" cy="669550"/>
          </a:xfrm>
        </p:grpSpPr>
        <p:sp>
          <p:nvSpPr>
            <p:cNvPr id="1693" name="Google Shape;1693;p6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7" name="Google Shape;1707;p6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09" name="Google Shape;1709;p6"/>
          <p:cNvGrpSpPr/>
          <p:nvPr/>
        </p:nvGrpSpPr>
        <p:grpSpPr>
          <a:xfrm>
            <a:off x="8213017" y="4092266"/>
            <a:ext cx="850010" cy="750382"/>
            <a:chOff x="3503083" y="4268071"/>
            <a:chExt cx="538970" cy="475799"/>
          </a:xfrm>
        </p:grpSpPr>
        <p:sp>
          <p:nvSpPr>
            <p:cNvPr id="1710" name="Google Shape;1710;p6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1" name="Google Shape;1711;p6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1712" name="Google Shape;1712;p6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6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6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6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6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6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6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6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6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6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6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6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6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6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6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6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6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6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6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6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6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6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6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6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6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6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6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6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6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6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6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6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6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6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6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6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6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6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6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6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6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6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6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6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6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6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6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6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6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6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6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6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6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6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6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6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6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6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6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6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6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6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6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5" name="Google Shape;1775;p6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8" name="Google Shape;1778;p6"/>
          <p:cNvGrpSpPr/>
          <p:nvPr/>
        </p:nvGrpSpPr>
        <p:grpSpPr>
          <a:xfrm rot="2331858">
            <a:off x="-14129" y="126879"/>
            <a:ext cx="1179071" cy="1209001"/>
            <a:chOff x="3993975" y="1524025"/>
            <a:chExt cx="781000" cy="800825"/>
          </a:xfrm>
        </p:grpSpPr>
        <p:sp>
          <p:nvSpPr>
            <p:cNvPr id="1779" name="Google Shape;1779;p6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7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0" name="Google Shape;1820;p7"/>
          <p:cNvGrpSpPr/>
          <p:nvPr/>
        </p:nvGrpSpPr>
        <p:grpSpPr>
          <a:xfrm>
            <a:off x="1242922" y="4435673"/>
            <a:ext cx="903045" cy="797106"/>
            <a:chOff x="3503083" y="4268071"/>
            <a:chExt cx="538970" cy="475799"/>
          </a:xfrm>
        </p:grpSpPr>
        <p:sp>
          <p:nvSpPr>
            <p:cNvPr id="1821" name="Google Shape;1821;p7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2" name="Google Shape;1822;p7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1823" name="Google Shape;1823;p7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7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7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7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7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7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7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7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7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7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7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7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7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7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7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7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7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7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7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7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7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7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7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7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7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7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7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7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7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7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7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7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7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7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7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7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7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7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7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7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7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7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7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7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7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7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7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7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7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7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7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7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7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7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7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7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7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7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7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7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7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7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7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86" name="Google Shape;1886;p7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7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7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9" name="Google Shape;1889;p7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7"/>
          <p:cNvSpPr txBox="1"/>
          <p:nvPr>
            <p:ph idx="1" type="body"/>
          </p:nvPr>
        </p:nvSpPr>
        <p:spPr>
          <a:xfrm>
            <a:off x="893750" y="1960550"/>
            <a:ext cx="3902100" cy="23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1" name="Google Shape;1891;p7"/>
          <p:cNvSpPr txBox="1"/>
          <p:nvPr>
            <p:ph type="title"/>
          </p:nvPr>
        </p:nvSpPr>
        <p:spPr>
          <a:xfrm>
            <a:off x="893750" y="829750"/>
            <a:ext cx="3320100" cy="9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892" name="Google Shape;1892;p7"/>
          <p:cNvGrpSpPr/>
          <p:nvPr/>
        </p:nvGrpSpPr>
        <p:grpSpPr>
          <a:xfrm rot="9834814">
            <a:off x="7264371" y="-130169"/>
            <a:ext cx="1496600" cy="1808425"/>
            <a:chOff x="6068875" y="758513"/>
            <a:chExt cx="554100" cy="669550"/>
          </a:xfrm>
        </p:grpSpPr>
        <p:sp>
          <p:nvSpPr>
            <p:cNvPr id="1893" name="Google Shape;1893;p7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7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7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7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7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7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7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7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7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7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7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7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7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7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7" name="Google Shape;1907;p7"/>
          <p:cNvGrpSpPr/>
          <p:nvPr/>
        </p:nvGrpSpPr>
        <p:grpSpPr>
          <a:xfrm>
            <a:off x="243816" y="276618"/>
            <a:ext cx="595401" cy="525567"/>
            <a:chOff x="3503083" y="4268071"/>
            <a:chExt cx="538970" cy="475799"/>
          </a:xfrm>
        </p:grpSpPr>
        <p:sp>
          <p:nvSpPr>
            <p:cNvPr id="1908" name="Google Shape;1908;p7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9" name="Google Shape;1909;p7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1910" name="Google Shape;1910;p7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1" name="Google Shape;1911;p7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2" name="Google Shape;1912;p7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3" name="Google Shape;1913;p7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4" name="Google Shape;1914;p7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5" name="Google Shape;1915;p7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6" name="Google Shape;1916;p7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7" name="Google Shape;1917;p7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7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7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7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7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7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7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7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7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7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7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7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7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7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7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7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7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7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7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7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7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7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7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7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7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7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7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7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7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7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7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7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7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7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7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7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7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7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7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7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7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7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7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7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7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7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7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7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7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7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7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7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7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7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7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7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73" name="Google Shape;1973;p7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6" name="Google Shape;1976;p7"/>
          <p:cNvGrpSpPr/>
          <p:nvPr/>
        </p:nvGrpSpPr>
        <p:grpSpPr>
          <a:xfrm rot="1318681">
            <a:off x="7929512" y="3990233"/>
            <a:ext cx="1538624" cy="1577681"/>
            <a:chOff x="3993975" y="1524025"/>
            <a:chExt cx="781000" cy="800825"/>
          </a:xfrm>
        </p:grpSpPr>
        <p:sp>
          <p:nvSpPr>
            <p:cNvPr id="1977" name="Google Shape;1977;p7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16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8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8"/>
          <p:cNvSpPr/>
          <p:nvPr/>
        </p:nvSpPr>
        <p:spPr>
          <a:xfrm>
            <a:off x="1559700" y="922175"/>
            <a:ext cx="6024600" cy="2882100"/>
          </a:xfrm>
          <a:prstGeom prst="roundRect">
            <a:avLst>
              <a:gd fmla="val 5945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8"/>
          <p:cNvSpPr/>
          <p:nvPr/>
        </p:nvSpPr>
        <p:spPr>
          <a:xfrm>
            <a:off x="-40800" y="4433175"/>
            <a:ext cx="9228600" cy="75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0" name="Google Shape;2020;p8"/>
          <p:cNvGrpSpPr/>
          <p:nvPr/>
        </p:nvGrpSpPr>
        <p:grpSpPr>
          <a:xfrm rot="-1494312">
            <a:off x="7618798" y="178631"/>
            <a:ext cx="660557" cy="860538"/>
            <a:chOff x="1648300" y="568850"/>
            <a:chExt cx="505125" cy="658050"/>
          </a:xfrm>
        </p:grpSpPr>
        <p:sp>
          <p:nvSpPr>
            <p:cNvPr id="2021" name="Google Shape;2021;p8"/>
            <p:cNvSpPr/>
            <p:nvPr/>
          </p:nvSpPr>
          <p:spPr>
            <a:xfrm>
              <a:off x="1819550" y="1144475"/>
              <a:ext cx="156775" cy="82425"/>
            </a:xfrm>
            <a:custGeom>
              <a:rect b="b" l="l" r="r" t="t"/>
              <a:pathLst>
                <a:path extrusionOk="0" h="3297" w="6271">
                  <a:moveTo>
                    <a:pt x="0" y="1"/>
                  </a:moveTo>
                  <a:lnTo>
                    <a:pt x="768" y="2650"/>
                  </a:lnTo>
                  <a:cubicBezTo>
                    <a:pt x="894" y="3089"/>
                    <a:pt x="2018" y="3296"/>
                    <a:pt x="3141" y="3296"/>
                  </a:cubicBezTo>
                  <a:cubicBezTo>
                    <a:pt x="4264" y="3296"/>
                    <a:pt x="5384" y="3089"/>
                    <a:pt x="5502" y="269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1704725" y="757725"/>
              <a:ext cx="396600" cy="243750"/>
            </a:xfrm>
            <a:custGeom>
              <a:rect b="b" l="l" r="r" t="t"/>
              <a:pathLst>
                <a:path extrusionOk="0" h="9750" w="15864">
                  <a:moveTo>
                    <a:pt x="15252" y="0"/>
                  </a:moveTo>
                  <a:lnTo>
                    <a:pt x="314" y="314"/>
                  </a:lnTo>
                  <a:lnTo>
                    <a:pt x="1" y="5956"/>
                  </a:lnTo>
                  <a:lnTo>
                    <a:pt x="3324" y="9750"/>
                  </a:lnTo>
                  <a:lnTo>
                    <a:pt x="13073" y="9750"/>
                  </a:lnTo>
                  <a:lnTo>
                    <a:pt x="15863" y="5110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1774475" y="976375"/>
              <a:ext cx="264150" cy="25100"/>
            </a:xfrm>
            <a:custGeom>
              <a:rect b="b" l="l" r="r" t="t"/>
              <a:pathLst>
                <a:path extrusionOk="0" h="1004" w="10566">
                  <a:moveTo>
                    <a:pt x="1" y="0"/>
                  </a:moveTo>
                  <a:lnTo>
                    <a:pt x="1" y="1004"/>
                  </a:lnTo>
                  <a:lnTo>
                    <a:pt x="10565" y="1004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1678075" y="568850"/>
              <a:ext cx="458500" cy="235925"/>
            </a:xfrm>
            <a:custGeom>
              <a:rect b="b" l="l" r="r" t="t"/>
              <a:pathLst>
                <a:path extrusionOk="0" h="9437" w="18340">
                  <a:moveTo>
                    <a:pt x="8261" y="0"/>
                  </a:moveTo>
                  <a:cubicBezTo>
                    <a:pt x="220" y="0"/>
                    <a:pt x="1" y="9436"/>
                    <a:pt x="1" y="9436"/>
                  </a:cubicBezTo>
                  <a:lnTo>
                    <a:pt x="17650" y="9436"/>
                  </a:lnTo>
                  <a:cubicBezTo>
                    <a:pt x="17650" y="9436"/>
                    <a:pt x="18340" y="0"/>
                    <a:pt x="8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1932000" y="693050"/>
              <a:ext cx="195950" cy="490250"/>
            </a:xfrm>
            <a:custGeom>
              <a:rect b="b" l="l" r="r" t="t"/>
              <a:pathLst>
                <a:path extrusionOk="0" h="19610" w="7838">
                  <a:moveTo>
                    <a:pt x="5832" y="1"/>
                  </a:moveTo>
                  <a:lnTo>
                    <a:pt x="5832" y="8324"/>
                  </a:lnTo>
                  <a:lnTo>
                    <a:pt x="2901" y="10487"/>
                  </a:lnTo>
                  <a:lnTo>
                    <a:pt x="1" y="19609"/>
                  </a:lnTo>
                  <a:lnTo>
                    <a:pt x="2227" y="19609"/>
                  </a:lnTo>
                  <a:cubicBezTo>
                    <a:pt x="2587" y="19609"/>
                    <a:pt x="2916" y="19343"/>
                    <a:pt x="2979" y="18982"/>
                  </a:cubicBezTo>
                  <a:cubicBezTo>
                    <a:pt x="4390" y="12148"/>
                    <a:pt x="7728" y="7462"/>
                    <a:pt x="7728" y="7462"/>
                  </a:cubicBezTo>
                  <a:cubicBezTo>
                    <a:pt x="7838" y="2587"/>
                    <a:pt x="5832" y="1"/>
                    <a:pt x="5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1672200" y="694625"/>
              <a:ext cx="195950" cy="488675"/>
            </a:xfrm>
            <a:custGeom>
              <a:rect b="b" l="l" r="r" t="t"/>
              <a:pathLst>
                <a:path extrusionOk="0" h="19547" w="7838">
                  <a:moveTo>
                    <a:pt x="2007" y="1"/>
                  </a:moveTo>
                  <a:cubicBezTo>
                    <a:pt x="2007" y="1"/>
                    <a:pt x="1" y="2571"/>
                    <a:pt x="126" y="7430"/>
                  </a:cubicBezTo>
                  <a:cubicBezTo>
                    <a:pt x="126" y="7430"/>
                    <a:pt x="3480" y="12133"/>
                    <a:pt x="4860" y="18967"/>
                  </a:cubicBezTo>
                  <a:cubicBezTo>
                    <a:pt x="4938" y="19296"/>
                    <a:pt x="5220" y="19546"/>
                    <a:pt x="5565" y="19546"/>
                  </a:cubicBezTo>
                  <a:lnTo>
                    <a:pt x="7838" y="19546"/>
                  </a:lnTo>
                  <a:lnTo>
                    <a:pt x="5173" y="10424"/>
                  </a:lnTo>
                  <a:lnTo>
                    <a:pt x="2007" y="8277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1648300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925" y="0"/>
                  </a:moveTo>
                  <a:cubicBezTo>
                    <a:pt x="408" y="0"/>
                    <a:pt x="1" y="126"/>
                    <a:pt x="220" y="1975"/>
                  </a:cubicBezTo>
                  <a:cubicBezTo>
                    <a:pt x="455" y="3825"/>
                    <a:pt x="1066" y="5314"/>
                    <a:pt x="1584" y="5314"/>
                  </a:cubicBezTo>
                  <a:cubicBezTo>
                    <a:pt x="2117" y="5314"/>
                    <a:pt x="2352" y="3825"/>
                    <a:pt x="2117" y="1975"/>
                  </a:cubicBezTo>
                  <a:cubicBezTo>
                    <a:pt x="1882" y="126"/>
                    <a:pt x="1443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1675350" y="788675"/>
              <a:ext cx="33325" cy="119925"/>
            </a:xfrm>
            <a:custGeom>
              <a:rect b="b" l="l" r="r" t="t"/>
              <a:pathLst>
                <a:path extrusionOk="0" h="4797" w="1333">
                  <a:moveTo>
                    <a:pt x="564" y="0"/>
                  </a:moveTo>
                  <a:cubicBezTo>
                    <a:pt x="784" y="1160"/>
                    <a:pt x="658" y="2085"/>
                    <a:pt x="0" y="2383"/>
                  </a:cubicBezTo>
                  <a:cubicBezTo>
                    <a:pt x="690" y="2790"/>
                    <a:pt x="831" y="4797"/>
                    <a:pt x="831" y="4797"/>
                  </a:cubicBezTo>
                  <a:cubicBezTo>
                    <a:pt x="1332" y="1788"/>
                    <a:pt x="565" y="1"/>
                    <a:pt x="56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2094625" y="781625"/>
              <a:ext cx="58800" cy="132850"/>
            </a:xfrm>
            <a:custGeom>
              <a:rect b="b" l="l" r="r" t="t"/>
              <a:pathLst>
                <a:path extrusionOk="0" h="5314" w="2352">
                  <a:moveTo>
                    <a:pt x="1411" y="0"/>
                  </a:moveTo>
                  <a:cubicBezTo>
                    <a:pt x="894" y="0"/>
                    <a:pt x="455" y="126"/>
                    <a:pt x="220" y="1975"/>
                  </a:cubicBezTo>
                  <a:cubicBezTo>
                    <a:pt x="1" y="3825"/>
                    <a:pt x="236" y="5314"/>
                    <a:pt x="753" y="5314"/>
                  </a:cubicBezTo>
                  <a:cubicBezTo>
                    <a:pt x="1270" y="5314"/>
                    <a:pt x="1882" y="3825"/>
                    <a:pt x="2117" y="1975"/>
                  </a:cubicBezTo>
                  <a:cubicBezTo>
                    <a:pt x="2352" y="126"/>
                    <a:pt x="1944" y="0"/>
                    <a:pt x="1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2098150" y="788675"/>
              <a:ext cx="25500" cy="119925"/>
            </a:xfrm>
            <a:custGeom>
              <a:rect b="b" l="l" r="r" t="t"/>
              <a:pathLst>
                <a:path extrusionOk="0" h="4797" w="1020">
                  <a:moveTo>
                    <a:pt x="596" y="0"/>
                  </a:moveTo>
                  <a:cubicBezTo>
                    <a:pt x="596" y="1"/>
                    <a:pt x="1" y="1788"/>
                    <a:pt x="393" y="4797"/>
                  </a:cubicBezTo>
                  <a:cubicBezTo>
                    <a:pt x="393" y="4797"/>
                    <a:pt x="487" y="2790"/>
                    <a:pt x="1020" y="2383"/>
                  </a:cubicBezTo>
                  <a:cubicBezTo>
                    <a:pt x="518" y="2085"/>
                    <a:pt x="424" y="1160"/>
                    <a:pt x="59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1700800" y="575800"/>
              <a:ext cx="397775" cy="607500"/>
            </a:xfrm>
            <a:custGeom>
              <a:rect b="b" l="l" r="r" t="t"/>
              <a:pathLst>
                <a:path extrusionOk="0" h="24300" w="15911">
                  <a:moveTo>
                    <a:pt x="7757" y="0"/>
                  </a:moveTo>
                  <a:cubicBezTo>
                    <a:pt x="7644" y="0"/>
                    <a:pt x="7529" y="2"/>
                    <a:pt x="7415" y="4"/>
                  </a:cubicBezTo>
                  <a:cubicBezTo>
                    <a:pt x="3543" y="114"/>
                    <a:pt x="1" y="2340"/>
                    <a:pt x="1" y="7371"/>
                  </a:cubicBezTo>
                  <a:lnTo>
                    <a:pt x="1" y="13327"/>
                  </a:lnTo>
                  <a:cubicBezTo>
                    <a:pt x="1380" y="14597"/>
                    <a:pt x="2948" y="16838"/>
                    <a:pt x="4233" y="19566"/>
                  </a:cubicBezTo>
                  <a:cubicBezTo>
                    <a:pt x="5017" y="21227"/>
                    <a:pt x="5597" y="22857"/>
                    <a:pt x="5957" y="24299"/>
                  </a:cubicBezTo>
                  <a:lnTo>
                    <a:pt x="6663" y="24299"/>
                  </a:lnTo>
                  <a:lnTo>
                    <a:pt x="3951" y="15114"/>
                  </a:lnTo>
                  <a:lnTo>
                    <a:pt x="706" y="12967"/>
                  </a:lnTo>
                  <a:lnTo>
                    <a:pt x="706" y="9048"/>
                  </a:lnTo>
                  <a:lnTo>
                    <a:pt x="15236" y="9048"/>
                  </a:lnTo>
                  <a:lnTo>
                    <a:pt x="15236" y="12936"/>
                  </a:lnTo>
                  <a:lnTo>
                    <a:pt x="12243" y="15114"/>
                  </a:lnTo>
                  <a:lnTo>
                    <a:pt x="9280" y="24299"/>
                  </a:lnTo>
                  <a:lnTo>
                    <a:pt x="10095" y="24299"/>
                  </a:lnTo>
                  <a:cubicBezTo>
                    <a:pt x="10456" y="22857"/>
                    <a:pt x="11036" y="21227"/>
                    <a:pt x="11819" y="19566"/>
                  </a:cubicBezTo>
                  <a:cubicBezTo>
                    <a:pt x="13058" y="16948"/>
                    <a:pt x="14562" y="14769"/>
                    <a:pt x="15910" y="13484"/>
                  </a:cubicBezTo>
                  <a:lnTo>
                    <a:pt x="15910" y="7371"/>
                  </a:lnTo>
                  <a:cubicBezTo>
                    <a:pt x="15910" y="2084"/>
                    <a:pt x="12157" y="0"/>
                    <a:pt x="7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1874025" y="576800"/>
              <a:ext cx="198675" cy="96025"/>
            </a:xfrm>
            <a:custGeom>
              <a:rect b="b" l="l" r="r" t="t"/>
              <a:pathLst>
                <a:path extrusionOk="0" h="3841" w="7947">
                  <a:moveTo>
                    <a:pt x="1820" y="1"/>
                  </a:moveTo>
                  <a:cubicBezTo>
                    <a:pt x="1005" y="1"/>
                    <a:pt x="420" y="202"/>
                    <a:pt x="282" y="560"/>
                  </a:cubicBezTo>
                  <a:cubicBezTo>
                    <a:pt x="0" y="1265"/>
                    <a:pt x="1489" y="2284"/>
                    <a:pt x="3527" y="3083"/>
                  </a:cubicBezTo>
                  <a:cubicBezTo>
                    <a:pt x="4765" y="3556"/>
                    <a:pt x="5918" y="3841"/>
                    <a:pt x="6700" y="3841"/>
                  </a:cubicBezTo>
                  <a:cubicBezTo>
                    <a:pt x="7215" y="3841"/>
                    <a:pt x="7568" y="3718"/>
                    <a:pt x="7680" y="3444"/>
                  </a:cubicBezTo>
                  <a:cubicBezTo>
                    <a:pt x="7947" y="2739"/>
                    <a:pt x="6552" y="1344"/>
                    <a:pt x="4514" y="560"/>
                  </a:cubicBezTo>
                  <a:cubicBezTo>
                    <a:pt x="3533" y="175"/>
                    <a:pt x="2577" y="1"/>
                    <a:pt x="18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1699625" y="662500"/>
              <a:ext cx="399725" cy="520800"/>
            </a:xfrm>
            <a:custGeom>
              <a:rect b="b" l="l" r="r" t="t"/>
              <a:pathLst>
                <a:path extrusionOk="0" h="20832" w="15989">
                  <a:moveTo>
                    <a:pt x="1020" y="0"/>
                  </a:moveTo>
                  <a:cubicBezTo>
                    <a:pt x="377" y="1050"/>
                    <a:pt x="1" y="2383"/>
                    <a:pt x="1" y="3997"/>
                  </a:cubicBezTo>
                  <a:lnTo>
                    <a:pt x="1" y="9938"/>
                  </a:lnTo>
                  <a:cubicBezTo>
                    <a:pt x="1396" y="11192"/>
                    <a:pt x="2963" y="13418"/>
                    <a:pt x="4264" y="16129"/>
                  </a:cubicBezTo>
                  <a:cubicBezTo>
                    <a:pt x="5064" y="17775"/>
                    <a:pt x="5644" y="19405"/>
                    <a:pt x="5989" y="20831"/>
                  </a:cubicBezTo>
                  <a:lnTo>
                    <a:pt x="6710" y="20831"/>
                  </a:lnTo>
                  <a:lnTo>
                    <a:pt x="3967" y="11709"/>
                  </a:lnTo>
                  <a:lnTo>
                    <a:pt x="722" y="9562"/>
                  </a:lnTo>
                  <a:lnTo>
                    <a:pt x="722" y="5690"/>
                  </a:lnTo>
                  <a:lnTo>
                    <a:pt x="15330" y="5690"/>
                  </a:lnTo>
                  <a:lnTo>
                    <a:pt x="15330" y="9546"/>
                  </a:lnTo>
                  <a:lnTo>
                    <a:pt x="12305" y="11709"/>
                  </a:lnTo>
                  <a:lnTo>
                    <a:pt x="9343" y="20831"/>
                  </a:lnTo>
                  <a:lnTo>
                    <a:pt x="10158" y="20831"/>
                  </a:lnTo>
                  <a:cubicBezTo>
                    <a:pt x="10518" y="19405"/>
                    <a:pt x="11098" y="17775"/>
                    <a:pt x="11882" y="16129"/>
                  </a:cubicBezTo>
                  <a:cubicBezTo>
                    <a:pt x="13136" y="13527"/>
                    <a:pt x="14641" y="11364"/>
                    <a:pt x="15989" y="10079"/>
                  </a:cubicBezTo>
                  <a:lnTo>
                    <a:pt x="15989" y="4609"/>
                  </a:lnTo>
                  <a:cubicBezTo>
                    <a:pt x="15132" y="4917"/>
                    <a:pt x="14109" y="5073"/>
                    <a:pt x="12980" y="5073"/>
                  </a:cubicBezTo>
                  <a:cubicBezTo>
                    <a:pt x="11012" y="5073"/>
                    <a:pt x="8725" y="4597"/>
                    <a:pt x="6443" y="3621"/>
                  </a:cubicBezTo>
                  <a:cubicBezTo>
                    <a:pt x="4217" y="2665"/>
                    <a:pt x="2352" y="1380"/>
                    <a:pt x="102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1709825" y="633450"/>
              <a:ext cx="97200" cy="122975"/>
            </a:xfrm>
            <a:custGeom>
              <a:rect b="b" l="l" r="r" t="t"/>
              <a:pathLst>
                <a:path extrusionOk="0" h="4919" w="3888">
                  <a:moveTo>
                    <a:pt x="2224" y="0"/>
                  </a:moveTo>
                  <a:cubicBezTo>
                    <a:pt x="1697" y="0"/>
                    <a:pt x="30" y="1730"/>
                    <a:pt x="0" y="3670"/>
                  </a:cubicBezTo>
                  <a:cubicBezTo>
                    <a:pt x="0" y="4198"/>
                    <a:pt x="2500" y="4919"/>
                    <a:pt x="3090" y="4919"/>
                  </a:cubicBezTo>
                  <a:cubicBezTo>
                    <a:pt x="3130" y="4919"/>
                    <a:pt x="3161" y="4915"/>
                    <a:pt x="3182" y="4908"/>
                  </a:cubicBezTo>
                  <a:cubicBezTo>
                    <a:pt x="3888" y="4689"/>
                    <a:pt x="2555" y="143"/>
                    <a:pt x="2305" y="18"/>
                  </a:cubicBezTo>
                  <a:cubicBezTo>
                    <a:pt x="2282" y="6"/>
                    <a:pt x="2255" y="0"/>
                    <a:pt x="22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1711025" y="626825"/>
              <a:ext cx="97175" cy="123325"/>
            </a:xfrm>
            <a:custGeom>
              <a:rect b="b" l="l" r="r" t="t"/>
              <a:pathLst>
                <a:path extrusionOk="0" h="4933" w="3887">
                  <a:moveTo>
                    <a:pt x="2229" y="1"/>
                  </a:moveTo>
                  <a:cubicBezTo>
                    <a:pt x="1709" y="1"/>
                    <a:pt x="30" y="1737"/>
                    <a:pt x="15" y="3684"/>
                  </a:cubicBezTo>
                  <a:cubicBezTo>
                    <a:pt x="0" y="4199"/>
                    <a:pt x="2505" y="4933"/>
                    <a:pt x="3091" y="4933"/>
                  </a:cubicBezTo>
                  <a:cubicBezTo>
                    <a:pt x="3130" y="4933"/>
                    <a:pt x="3161" y="4930"/>
                    <a:pt x="3181" y="4923"/>
                  </a:cubicBezTo>
                  <a:cubicBezTo>
                    <a:pt x="3887" y="4688"/>
                    <a:pt x="2554" y="142"/>
                    <a:pt x="2304" y="17"/>
                  </a:cubicBezTo>
                  <a:cubicBezTo>
                    <a:pt x="2283" y="6"/>
                    <a:pt x="2258" y="1"/>
                    <a:pt x="222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1824650" y="1166425"/>
              <a:ext cx="147750" cy="31775"/>
            </a:xfrm>
            <a:custGeom>
              <a:rect b="b" l="l" r="r" t="t"/>
              <a:pathLst>
                <a:path extrusionOk="0" h="1271" w="5910">
                  <a:moveTo>
                    <a:pt x="0" y="0"/>
                  </a:moveTo>
                  <a:lnTo>
                    <a:pt x="721" y="1066"/>
                  </a:lnTo>
                  <a:cubicBezTo>
                    <a:pt x="799" y="1192"/>
                    <a:pt x="1066" y="1270"/>
                    <a:pt x="1364" y="1270"/>
                  </a:cubicBezTo>
                  <a:lnTo>
                    <a:pt x="4577" y="1270"/>
                  </a:lnTo>
                  <a:cubicBezTo>
                    <a:pt x="4859" y="1270"/>
                    <a:pt x="5110" y="1192"/>
                    <a:pt x="5173" y="1082"/>
                  </a:cubicBezTo>
                  <a:lnTo>
                    <a:pt x="5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1709825" y="795725"/>
              <a:ext cx="375425" cy="19625"/>
            </a:xfrm>
            <a:custGeom>
              <a:rect b="b" l="l" r="r" t="t"/>
              <a:pathLst>
                <a:path extrusionOk="0" h="785" w="15017">
                  <a:moveTo>
                    <a:pt x="377" y="1"/>
                  </a:moveTo>
                  <a:cubicBezTo>
                    <a:pt x="173" y="1"/>
                    <a:pt x="0" y="173"/>
                    <a:pt x="0" y="377"/>
                  </a:cubicBezTo>
                  <a:cubicBezTo>
                    <a:pt x="0" y="596"/>
                    <a:pt x="189" y="784"/>
                    <a:pt x="408" y="784"/>
                  </a:cubicBezTo>
                  <a:lnTo>
                    <a:pt x="14609" y="784"/>
                  </a:lnTo>
                  <a:cubicBezTo>
                    <a:pt x="14844" y="784"/>
                    <a:pt x="15016" y="596"/>
                    <a:pt x="15016" y="377"/>
                  </a:cubicBezTo>
                  <a:cubicBezTo>
                    <a:pt x="15016" y="173"/>
                    <a:pt x="14844" y="1"/>
                    <a:pt x="14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1899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145" y="1"/>
                  </a:moveTo>
                  <a:cubicBezTo>
                    <a:pt x="89" y="1"/>
                    <a:pt x="46" y="104"/>
                    <a:pt x="16" y="222"/>
                  </a:cubicBezTo>
                  <a:cubicBezTo>
                    <a:pt x="1" y="347"/>
                    <a:pt x="32" y="457"/>
                    <a:pt x="95" y="457"/>
                  </a:cubicBezTo>
                  <a:lnTo>
                    <a:pt x="3700" y="958"/>
                  </a:lnTo>
                  <a:cubicBezTo>
                    <a:pt x="3747" y="958"/>
                    <a:pt x="3809" y="864"/>
                    <a:pt x="3825" y="739"/>
                  </a:cubicBezTo>
                  <a:cubicBezTo>
                    <a:pt x="3841" y="614"/>
                    <a:pt x="3809" y="504"/>
                    <a:pt x="3762" y="488"/>
                  </a:cubicBezTo>
                  <a:lnTo>
                    <a:pt x="157" y="2"/>
                  </a:ln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1803875" y="934400"/>
              <a:ext cx="96025" cy="23975"/>
            </a:xfrm>
            <a:custGeom>
              <a:rect b="b" l="l" r="r" t="t"/>
              <a:pathLst>
                <a:path extrusionOk="0" h="959" w="3841">
                  <a:moveTo>
                    <a:pt x="3696" y="1"/>
                  </a:moveTo>
                  <a:cubicBezTo>
                    <a:pt x="3692" y="1"/>
                    <a:pt x="3688" y="1"/>
                    <a:pt x="3684" y="2"/>
                  </a:cubicBezTo>
                  <a:lnTo>
                    <a:pt x="94" y="488"/>
                  </a:lnTo>
                  <a:cubicBezTo>
                    <a:pt x="32" y="504"/>
                    <a:pt x="0" y="614"/>
                    <a:pt x="16" y="739"/>
                  </a:cubicBezTo>
                  <a:cubicBezTo>
                    <a:pt x="32" y="864"/>
                    <a:pt x="94" y="958"/>
                    <a:pt x="141" y="958"/>
                  </a:cubicBezTo>
                  <a:lnTo>
                    <a:pt x="3762" y="457"/>
                  </a:lnTo>
                  <a:cubicBezTo>
                    <a:pt x="3809" y="457"/>
                    <a:pt x="3841" y="347"/>
                    <a:pt x="3825" y="222"/>
                  </a:cubicBezTo>
                  <a:cubicBezTo>
                    <a:pt x="3810" y="104"/>
                    <a:pt x="3754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1921025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753" y="1"/>
                  </a:moveTo>
                  <a:cubicBezTo>
                    <a:pt x="628" y="1"/>
                    <a:pt x="518" y="111"/>
                    <a:pt x="518" y="236"/>
                  </a:cubicBezTo>
                  <a:lnTo>
                    <a:pt x="1" y="8872"/>
                  </a:lnTo>
                  <a:cubicBezTo>
                    <a:pt x="1" y="8998"/>
                    <a:pt x="95" y="9092"/>
                    <a:pt x="220" y="9092"/>
                  </a:cubicBezTo>
                  <a:cubicBezTo>
                    <a:pt x="346" y="9092"/>
                    <a:pt x="471" y="8982"/>
                    <a:pt x="471" y="8857"/>
                  </a:cubicBezTo>
                  <a:lnTo>
                    <a:pt x="973" y="252"/>
                  </a:lnTo>
                  <a:cubicBezTo>
                    <a:pt x="988" y="111"/>
                    <a:pt x="894" y="1"/>
                    <a:pt x="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1855200" y="944625"/>
              <a:ext cx="24725" cy="227300"/>
            </a:xfrm>
            <a:custGeom>
              <a:rect b="b" l="l" r="r" t="t"/>
              <a:pathLst>
                <a:path extrusionOk="0" h="9092" w="989">
                  <a:moveTo>
                    <a:pt x="236" y="1"/>
                  </a:moveTo>
                  <a:cubicBezTo>
                    <a:pt x="95" y="1"/>
                    <a:pt x="1" y="111"/>
                    <a:pt x="1" y="252"/>
                  </a:cubicBezTo>
                  <a:lnTo>
                    <a:pt x="518" y="8857"/>
                  </a:lnTo>
                  <a:cubicBezTo>
                    <a:pt x="518" y="8982"/>
                    <a:pt x="643" y="9092"/>
                    <a:pt x="769" y="9092"/>
                  </a:cubicBezTo>
                  <a:cubicBezTo>
                    <a:pt x="894" y="9092"/>
                    <a:pt x="988" y="8998"/>
                    <a:pt x="988" y="8872"/>
                  </a:cubicBezTo>
                  <a:lnTo>
                    <a:pt x="471" y="236"/>
                  </a:lnTo>
                  <a:cubicBezTo>
                    <a:pt x="471" y="111"/>
                    <a:pt x="361" y="1"/>
                    <a:pt x="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1891650" y="895650"/>
              <a:ext cx="11775" cy="50575"/>
            </a:xfrm>
            <a:custGeom>
              <a:rect b="b" l="l" r="r" t="t"/>
              <a:pathLst>
                <a:path extrusionOk="0" h="2023" w="471">
                  <a:moveTo>
                    <a:pt x="251" y="1"/>
                  </a:moveTo>
                  <a:cubicBezTo>
                    <a:pt x="110" y="1"/>
                    <a:pt x="0" y="32"/>
                    <a:pt x="0" y="63"/>
                  </a:cubicBezTo>
                  <a:lnTo>
                    <a:pt x="0" y="1960"/>
                  </a:lnTo>
                  <a:cubicBezTo>
                    <a:pt x="0" y="1991"/>
                    <a:pt x="110" y="2023"/>
                    <a:pt x="251" y="2023"/>
                  </a:cubicBezTo>
                  <a:cubicBezTo>
                    <a:pt x="377" y="2023"/>
                    <a:pt x="471" y="1991"/>
                    <a:pt x="471" y="1960"/>
                  </a:cubicBezTo>
                  <a:lnTo>
                    <a:pt x="471" y="48"/>
                  </a:lnTo>
                  <a:cubicBezTo>
                    <a:pt x="471" y="32"/>
                    <a:pt x="37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1831300" y="1075125"/>
              <a:ext cx="132875" cy="11375"/>
            </a:xfrm>
            <a:custGeom>
              <a:rect b="b" l="l" r="r" t="t"/>
              <a:pathLst>
                <a:path extrusionOk="0" h="455" w="5315">
                  <a:moveTo>
                    <a:pt x="126" y="0"/>
                  </a:moveTo>
                  <a:cubicBezTo>
                    <a:pt x="48" y="0"/>
                    <a:pt x="1" y="94"/>
                    <a:pt x="1" y="220"/>
                  </a:cubicBezTo>
                  <a:cubicBezTo>
                    <a:pt x="1" y="345"/>
                    <a:pt x="63" y="455"/>
                    <a:pt x="142" y="455"/>
                  </a:cubicBezTo>
                  <a:lnTo>
                    <a:pt x="5173" y="455"/>
                  </a:lnTo>
                  <a:cubicBezTo>
                    <a:pt x="5251" y="455"/>
                    <a:pt x="5314" y="345"/>
                    <a:pt x="5314" y="220"/>
                  </a:cubicBezTo>
                  <a:cubicBezTo>
                    <a:pt x="5314" y="94"/>
                    <a:pt x="5251" y="0"/>
                    <a:pt x="5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1813675" y="1013200"/>
              <a:ext cx="167725" cy="11800"/>
            </a:xfrm>
            <a:custGeom>
              <a:rect b="b" l="l" r="r" t="t"/>
              <a:pathLst>
                <a:path extrusionOk="0" h="472" w="6709">
                  <a:moveTo>
                    <a:pt x="173" y="1"/>
                  </a:moveTo>
                  <a:cubicBezTo>
                    <a:pt x="79" y="1"/>
                    <a:pt x="0" y="111"/>
                    <a:pt x="0" y="236"/>
                  </a:cubicBezTo>
                  <a:cubicBezTo>
                    <a:pt x="0" y="361"/>
                    <a:pt x="79" y="471"/>
                    <a:pt x="188" y="471"/>
                  </a:cubicBezTo>
                  <a:lnTo>
                    <a:pt x="6536" y="471"/>
                  </a:lnTo>
                  <a:cubicBezTo>
                    <a:pt x="6630" y="471"/>
                    <a:pt x="6709" y="361"/>
                    <a:pt x="6709" y="236"/>
                  </a:cubicBezTo>
                  <a:cubicBezTo>
                    <a:pt x="6709" y="111"/>
                    <a:pt x="6630" y="1"/>
                    <a:pt x="6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1722375" y="892525"/>
              <a:ext cx="350325" cy="11775"/>
            </a:xfrm>
            <a:custGeom>
              <a:rect b="b" l="l" r="r" t="t"/>
              <a:pathLst>
                <a:path extrusionOk="0" h="471" w="14013">
                  <a:moveTo>
                    <a:pt x="345" y="0"/>
                  </a:moveTo>
                  <a:cubicBezTo>
                    <a:pt x="157" y="0"/>
                    <a:pt x="0" y="94"/>
                    <a:pt x="0" y="220"/>
                  </a:cubicBezTo>
                  <a:cubicBezTo>
                    <a:pt x="0" y="361"/>
                    <a:pt x="172" y="470"/>
                    <a:pt x="376" y="470"/>
                  </a:cubicBezTo>
                  <a:lnTo>
                    <a:pt x="13652" y="470"/>
                  </a:lnTo>
                  <a:cubicBezTo>
                    <a:pt x="13856" y="470"/>
                    <a:pt x="14013" y="361"/>
                    <a:pt x="14013" y="220"/>
                  </a:cubicBezTo>
                  <a:cubicBezTo>
                    <a:pt x="14013" y="94"/>
                    <a:pt x="13856" y="0"/>
                    <a:pt x="1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1859525" y="1166425"/>
              <a:ext cx="76025" cy="19625"/>
            </a:xfrm>
            <a:custGeom>
              <a:rect b="b" l="l" r="r" t="t"/>
              <a:pathLst>
                <a:path extrusionOk="0" h="785" w="3041">
                  <a:moveTo>
                    <a:pt x="78" y="0"/>
                  </a:moveTo>
                  <a:cubicBezTo>
                    <a:pt x="31" y="0"/>
                    <a:pt x="0" y="173"/>
                    <a:pt x="0" y="377"/>
                  </a:cubicBezTo>
                  <a:cubicBezTo>
                    <a:pt x="0" y="596"/>
                    <a:pt x="31" y="784"/>
                    <a:pt x="78" y="784"/>
                  </a:cubicBezTo>
                  <a:lnTo>
                    <a:pt x="2963" y="784"/>
                  </a:lnTo>
                  <a:cubicBezTo>
                    <a:pt x="3010" y="784"/>
                    <a:pt x="3041" y="596"/>
                    <a:pt x="3041" y="377"/>
                  </a:cubicBezTo>
                  <a:cubicBezTo>
                    <a:pt x="3041" y="173"/>
                    <a:pt x="3010" y="0"/>
                    <a:pt x="2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2066800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408" y="0"/>
                  </a:moveTo>
                  <a:cubicBezTo>
                    <a:pt x="173" y="0"/>
                    <a:pt x="1" y="141"/>
                    <a:pt x="1" y="314"/>
                  </a:cubicBezTo>
                  <a:lnTo>
                    <a:pt x="1" y="4138"/>
                  </a:lnTo>
                  <a:cubicBezTo>
                    <a:pt x="1" y="4311"/>
                    <a:pt x="173" y="4452"/>
                    <a:pt x="408" y="4452"/>
                  </a:cubicBezTo>
                  <a:cubicBezTo>
                    <a:pt x="612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612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1921825" y="944625"/>
              <a:ext cx="84650" cy="241425"/>
            </a:xfrm>
            <a:custGeom>
              <a:rect b="b" l="l" r="r" t="t"/>
              <a:pathLst>
                <a:path extrusionOk="0" h="9657" w="3386">
                  <a:moveTo>
                    <a:pt x="3010" y="1"/>
                  </a:moveTo>
                  <a:cubicBezTo>
                    <a:pt x="2790" y="1"/>
                    <a:pt x="2618" y="142"/>
                    <a:pt x="2618" y="314"/>
                  </a:cubicBezTo>
                  <a:lnTo>
                    <a:pt x="0" y="9343"/>
                  </a:lnTo>
                  <a:cubicBezTo>
                    <a:pt x="0" y="9515"/>
                    <a:pt x="173" y="9656"/>
                    <a:pt x="392" y="9656"/>
                  </a:cubicBezTo>
                  <a:cubicBezTo>
                    <a:pt x="612" y="9656"/>
                    <a:pt x="768" y="9515"/>
                    <a:pt x="768" y="9358"/>
                  </a:cubicBezTo>
                  <a:lnTo>
                    <a:pt x="3386" y="283"/>
                  </a:lnTo>
                  <a:cubicBezTo>
                    <a:pt x="3386" y="126"/>
                    <a:pt x="3229" y="1"/>
                    <a:pt x="30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1790150" y="944625"/>
              <a:ext cx="86250" cy="241425"/>
            </a:xfrm>
            <a:custGeom>
              <a:rect b="b" l="l" r="r" t="t"/>
              <a:pathLst>
                <a:path extrusionOk="0" h="9657" w="3450">
                  <a:moveTo>
                    <a:pt x="377" y="1"/>
                  </a:moveTo>
                  <a:cubicBezTo>
                    <a:pt x="173" y="1"/>
                    <a:pt x="1" y="126"/>
                    <a:pt x="1" y="283"/>
                  </a:cubicBezTo>
                  <a:lnTo>
                    <a:pt x="2665" y="9358"/>
                  </a:lnTo>
                  <a:cubicBezTo>
                    <a:pt x="2665" y="9515"/>
                    <a:pt x="2838" y="9656"/>
                    <a:pt x="3042" y="9656"/>
                  </a:cubicBezTo>
                  <a:cubicBezTo>
                    <a:pt x="3261" y="9656"/>
                    <a:pt x="3449" y="9515"/>
                    <a:pt x="3449" y="9343"/>
                  </a:cubicBezTo>
                  <a:lnTo>
                    <a:pt x="784" y="314"/>
                  </a:lnTo>
                  <a:cubicBezTo>
                    <a:pt x="784" y="142"/>
                    <a:pt x="612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1709825" y="796125"/>
              <a:ext cx="19225" cy="111300"/>
            </a:xfrm>
            <a:custGeom>
              <a:rect b="b" l="l" r="r" t="t"/>
              <a:pathLst>
                <a:path extrusionOk="0" h="4452" w="769">
                  <a:moveTo>
                    <a:pt x="392" y="0"/>
                  </a:moveTo>
                  <a:cubicBezTo>
                    <a:pt x="173" y="0"/>
                    <a:pt x="0" y="141"/>
                    <a:pt x="0" y="314"/>
                  </a:cubicBezTo>
                  <a:lnTo>
                    <a:pt x="0" y="4138"/>
                  </a:lnTo>
                  <a:cubicBezTo>
                    <a:pt x="0" y="4311"/>
                    <a:pt x="173" y="4452"/>
                    <a:pt x="392" y="4452"/>
                  </a:cubicBezTo>
                  <a:cubicBezTo>
                    <a:pt x="596" y="4452"/>
                    <a:pt x="769" y="4326"/>
                    <a:pt x="769" y="4170"/>
                  </a:cubicBezTo>
                  <a:lnTo>
                    <a:pt x="769" y="282"/>
                  </a:lnTo>
                  <a:cubicBezTo>
                    <a:pt x="769" y="126"/>
                    <a:pt x="596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1708650" y="889850"/>
              <a:ext cx="101125" cy="71700"/>
            </a:xfrm>
            <a:custGeom>
              <a:rect b="b" l="l" r="r" t="t"/>
              <a:pathLst>
                <a:path extrusionOk="0" h="2868" w="4045">
                  <a:moveTo>
                    <a:pt x="514" y="0"/>
                  </a:moveTo>
                  <a:cubicBezTo>
                    <a:pt x="392" y="0"/>
                    <a:pt x="256" y="55"/>
                    <a:pt x="157" y="154"/>
                  </a:cubicBezTo>
                  <a:cubicBezTo>
                    <a:pt x="16" y="311"/>
                    <a:pt x="0" y="499"/>
                    <a:pt x="142" y="593"/>
                  </a:cubicBezTo>
                  <a:lnTo>
                    <a:pt x="3370" y="2819"/>
                  </a:lnTo>
                  <a:cubicBezTo>
                    <a:pt x="3415" y="2852"/>
                    <a:pt x="3473" y="2868"/>
                    <a:pt x="3536" y="2868"/>
                  </a:cubicBezTo>
                  <a:cubicBezTo>
                    <a:pt x="3651" y="2868"/>
                    <a:pt x="3781" y="2816"/>
                    <a:pt x="3872" y="2725"/>
                  </a:cubicBezTo>
                  <a:cubicBezTo>
                    <a:pt x="4029" y="2568"/>
                    <a:pt x="4044" y="2364"/>
                    <a:pt x="3903" y="2270"/>
                  </a:cubicBezTo>
                  <a:lnTo>
                    <a:pt x="706" y="60"/>
                  </a:lnTo>
                  <a:cubicBezTo>
                    <a:pt x="654" y="19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1986875" y="889850"/>
              <a:ext cx="100725" cy="71700"/>
            </a:xfrm>
            <a:custGeom>
              <a:rect b="b" l="l" r="r" t="t"/>
              <a:pathLst>
                <a:path extrusionOk="0" h="2868" w="4029">
                  <a:moveTo>
                    <a:pt x="3526" y="0"/>
                  </a:moveTo>
                  <a:cubicBezTo>
                    <a:pt x="3456" y="0"/>
                    <a:pt x="3391" y="19"/>
                    <a:pt x="3339" y="60"/>
                  </a:cubicBezTo>
                  <a:lnTo>
                    <a:pt x="141" y="2270"/>
                  </a:lnTo>
                  <a:cubicBezTo>
                    <a:pt x="0" y="2364"/>
                    <a:pt x="16" y="2568"/>
                    <a:pt x="173" y="2725"/>
                  </a:cubicBezTo>
                  <a:cubicBezTo>
                    <a:pt x="264" y="2816"/>
                    <a:pt x="388" y="2868"/>
                    <a:pt x="502" y="2868"/>
                  </a:cubicBezTo>
                  <a:cubicBezTo>
                    <a:pt x="564" y="2868"/>
                    <a:pt x="624" y="2852"/>
                    <a:pt x="674" y="2819"/>
                  </a:cubicBezTo>
                  <a:lnTo>
                    <a:pt x="3903" y="593"/>
                  </a:lnTo>
                  <a:cubicBezTo>
                    <a:pt x="4029" y="499"/>
                    <a:pt x="4029" y="311"/>
                    <a:pt x="3872" y="154"/>
                  </a:cubicBezTo>
                  <a:cubicBezTo>
                    <a:pt x="3773" y="55"/>
                    <a:pt x="3643" y="0"/>
                    <a:pt x="3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1729425" y="942675"/>
              <a:ext cx="117975" cy="231600"/>
            </a:xfrm>
            <a:custGeom>
              <a:rect b="b" l="l" r="r" t="t"/>
              <a:pathLst>
                <a:path extrusionOk="0" h="9264" w="4719">
                  <a:moveTo>
                    <a:pt x="0" y="0"/>
                  </a:moveTo>
                  <a:lnTo>
                    <a:pt x="3119" y="9233"/>
                  </a:lnTo>
                  <a:lnTo>
                    <a:pt x="4718" y="9264"/>
                  </a:lnTo>
                  <a:cubicBezTo>
                    <a:pt x="3072" y="282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1953175" y="941500"/>
              <a:ext cx="121100" cy="232775"/>
            </a:xfrm>
            <a:custGeom>
              <a:rect b="b" l="l" r="r" t="t"/>
              <a:pathLst>
                <a:path extrusionOk="0" h="9311" w="4844">
                  <a:moveTo>
                    <a:pt x="4844" y="0"/>
                  </a:moveTo>
                  <a:cubicBezTo>
                    <a:pt x="4843" y="1"/>
                    <a:pt x="1662" y="2869"/>
                    <a:pt x="0" y="9311"/>
                  </a:cubicBezTo>
                  <a:lnTo>
                    <a:pt x="1599" y="928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1658500" y="786325"/>
              <a:ext cx="31375" cy="32150"/>
            </a:xfrm>
            <a:custGeom>
              <a:rect b="b" l="l" r="r" t="t"/>
              <a:pathLst>
                <a:path extrusionOk="0" h="1286" w="1255">
                  <a:moveTo>
                    <a:pt x="611" y="0"/>
                  </a:moveTo>
                  <a:cubicBezTo>
                    <a:pt x="267" y="0"/>
                    <a:pt x="0" y="47"/>
                    <a:pt x="0" y="486"/>
                  </a:cubicBezTo>
                  <a:cubicBezTo>
                    <a:pt x="0" y="925"/>
                    <a:pt x="282" y="1286"/>
                    <a:pt x="627" y="1286"/>
                  </a:cubicBezTo>
                  <a:cubicBezTo>
                    <a:pt x="972" y="1286"/>
                    <a:pt x="1254" y="925"/>
                    <a:pt x="1254" y="486"/>
                  </a:cubicBezTo>
                  <a:cubicBezTo>
                    <a:pt x="1254" y="47"/>
                    <a:pt x="956" y="0"/>
                    <a:pt x="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2111475" y="786325"/>
              <a:ext cx="31775" cy="32150"/>
            </a:xfrm>
            <a:custGeom>
              <a:rect b="b" l="l" r="r" t="t"/>
              <a:pathLst>
                <a:path extrusionOk="0" h="1286" w="1271">
                  <a:moveTo>
                    <a:pt x="628" y="0"/>
                  </a:moveTo>
                  <a:cubicBezTo>
                    <a:pt x="283" y="0"/>
                    <a:pt x="1" y="47"/>
                    <a:pt x="1" y="486"/>
                  </a:cubicBezTo>
                  <a:cubicBezTo>
                    <a:pt x="1" y="925"/>
                    <a:pt x="283" y="1286"/>
                    <a:pt x="643" y="1286"/>
                  </a:cubicBezTo>
                  <a:cubicBezTo>
                    <a:pt x="988" y="1286"/>
                    <a:pt x="1270" y="925"/>
                    <a:pt x="1270" y="486"/>
                  </a:cubicBezTo>
                  <a:cubicBezTo>
                    <a:pt x="1270" y="47"/>
                    <a:pt x="972" y="0"/>
                    <a:pt x="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1712975" y="630350"/>
              <a:ext cx="91700" cy="120600"/>
            </a:xfrm>
            <a:custGeom>
              <a:rect b="b" l="l" r="r" t="t"/>
              <a:pathLst>
                <a:path extrusionOk="0" h="4824" w="3668">
                  <a:moveTo>
                    <a:pt x="2106" y="1"/>
                  </a:moveTo>
                  <a:cubicBezTo>
                    <a:pt x="1606" y="1"/>
                    <a:pt x="30" y="1691"/>
                    <a:pt x="16" y="3606"/>
                  </a:cubicBezTo>
                  <a:cubicBezTo>
                    <a:pt x="1" y="4105"/>
                    <a:pt x="2362" y="4823"/>
                    <a:pt x="2908" y="4823"/>
                  </a:cubicBezTo>
                  <a:cubicBezTo>
                    <a:pt x="2946" y="4823"/>
                    <a:pt x="2975" y="4820"/>
                    <a:pt x="2994" y="4813"/>
                  </a:cubicBezTo>
                  <a:cubicBezTo>
                    <a:pt x="3668" y="4594"/>
                    <a:pt x="2414" y="142"/>
                    <a:pt x="2179" y="17"/>
                  </a:cubicBezTo>
                  <a:cubicBezTo>
                    <a:pt x="2158" y="6"/>
                    <a:pt x="2133" y="1"/>
                    <a:pt x="2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1808300" y="584325"/>
              <a:ext cx="66925" cy="88050"/>
            </a:xfrm>
            <a:custGeom>
              <a:rect b="b" l="l" r="r" t="t"/>
              <a:pathLst>
                <a:path extrusionOk="0" h="3522" w="2677">
                  <a:moveTo>
                    <a:pt x="2065" y="0"/>
                  </a:moveTo>
                  <a:cubicBezTo>
                    <a:pt x="1611" y="0"/>
                    <a:pt x="553" y="340"/>
                    <a:pt x="294" y="572"/>
                  </a:cubicBezTo>
                  <a:cubicBezTo>
                    <a:pt x="1" y="834"/>
                    <a:pt x="1906" y="3521"/>
                    <a:pt x="2267" y="3521"/>
                  </a:cubicBezTo>
                  <a:cubicBezTo>
                    <a:pt x="2273" y="3521"/>
                    <a:pt x="2279" y="3521"/>
                    <a:pt x="2284" y="3519"/>
                  </a:cubicBezTo>
                  <a:cubicBezTo>
                    <a:pt x="2676" y="3409"/>
                    <a:pt x="2519" y="133"/>
                    <a:pt x="2221" y="24"/>
                  </a:cubicBezTo>
                  <a:cubicBezTo>
                    <a:pt x="2185" y="8"/>
                    <a:pt x="2132" y="0"/>
                    <a:pt x="206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1811800" y="587625"/>
              <a:ext cx="60275" cy="78850"/>
            </a:xfrm>
            <a:custGeom>
              <a:rect b="b" l="l" r="r" t="t"/>
              <a:pathLst>
                <a:path extrusionOk="0" h="3154" w="2411">
                  <a:moveTo>
                    <a:pt x="1829" y="1"/>
                  </a:moveTo>
                  <a:cubicBezTo>
                    <a:pt x="1433" y="1"/>
                    <a:pt x="484" y="280"/>
                    <a:pt x="263" y="487"/>
                  </a:cubicBezTo>
                  <a:cubicBezTo>
                    <a:pt x="0" y="720"/>
                    <a:pt x="1740" y="3153"/>
                    <a:pt x="2055" y="3153"/>
                  </a:cubicBezTo>
                  <a:cubicBezTo>
                    <a:pt x="2059" y="3153"/>
                    <a:pt x="2062" y="3153"/>
                    <a:pt x="2066" y="3152"/>
                  </a:cubicBezTo>
                  <a:cubicBezTo>
                    <a:pt x="2411" y="3042"/>
                    <a:pt x="2223" y="127"/>
                    <a:pt x="1956" y="17"/>
                  </a:cubicBezTo>
                  <a:cubicBezTo>
                    <a:pt x="1926" y="6"/>
                    <a:pt x="1882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1911625" y="583475"/>
              <a:ext cx="67700" cy="87725"/>
            </a:xfrm>
            <a:custGeom>
              <a:rect b="b" l="l" r="r" t="t"/>
              <a:pathLst>
                <a:path extrusionOk="0" h="3509" w="2708">
                  <a:moveTo>
                    <a:pt x="624" y="1"/>
                  </a:moveTo>
                  <a:cubicBezTo>
                    <a:pt x="545" y="1"/>
                    <a:pt x="482" y="9"/>
                    <a:pt x="440" y="26"/>
                  </a:cubicBezTo>
                  <a:cubicBezTo>
                    <a:pt x="142" y="152"/>
                    <a:pt x="1" y="3412"/>
                    <a:pt x="393" y="3506"/>
                  </a:cubicBezTo>
                  <a:cubicBezTo>
                    <a:pt x="398" y="3508"/>
                    <a:pt x="404" y="3508"/>
                    <a:pt x="410" y="3508"/>
                  </a:cubicBezTo>
                  <a:cubicBezTo>
                    <a:pt x="786" y="3508"/>
                    <a:pt x="2708" y="775"/>
                    <a:pt x="2415" y="528"/>
                  </a:cubicBezTo>
                  <a:cubicBezTo>
                    <a:pt x="2159" y="299"/>
                    <a:pt x="1105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1915150" y="587625"/>
              <a:ext cx="59900" cy="78850"/>
            </a:xfrm>
            <a:custGeom>
              <a:rect b="b" l="l" r="r" t="t"/>
              <a:pathLst>
                <a:path extrusionOk="0" h="3154" w="2396">
                  <a:moveTo>
                    <a:pt x="572" y="1"/>
                  </a:moveTo>
                  <a:cubicBezTo>
                    <a:pt x="517" y="1"/>
                    <a:pt x="472" y="6"/>
                    <a:pt x="440" y="17"/>
                  </a:cubicBezTo>
                  <a:cubicBezTo>
                    <a:pt x="189" y="127"/>
                    <a:pt x="1" y="3042"/>
                    <a:pt x="346" y="3152"/>
                  </a:cubicBezTo>
                  <a:cubicBezTo>
                    <a:pt x="349" y="3153"/>
                    <a:pt x="353" y="3153"/>
                    <a:pt x="356" y="3153"/>
                  </a:cubicBezTo>
                  <a:cubicBezTo>
                    <a:pt x="656" y="3153"/>
                    <a:pt x="2396" y="720"/>
                    <a:pt x="2148" y="487"/>
                  </a:cubicBezTo>
                  <a:cubicBezTo>
                    <a:pt x="1914" y="280"/>
                    <a:pt x="975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1982550" y="630325"/>
              <a:ext cx="103475" cy="128450"/>
            </a:xfrm>
            <a:custGeom>
              <a:rect b="b" l="l" r="r" t="t"/>
              <a:pathLst>
                <a:path extrusionOk="0" h="5138" w="4139">
                  <a:moveTo>
                    <a:pt x="1760" y="0"/>
                  </a:moveTo>
                  <a:cubicBezTo>
                    <a:pt x="1729" y="0"/>
                    <a:pt x="1701" y="6"/>
                    <a:pt x="1678" y="18"/>
                  </a:cubicBezTo>
                  <a:cubicBezTo>
                    <a:pt x="1427" y="159"/>
                    <a:pt x="1" y="4892"/>
                    <a:pt x="753" y="5127"/>
                  </a:cubicBezTo>
                  <a:cubicBezTo>
                    <a:pt x="774" y="5134"/>
                    <a:pt x="806" y="5138"/>
                    <a:pt x="846" y="5138"/>
                  </a:cubicBezTo>
                  <a:cubicBezTo>
                    <a:pt x="1462" y="5138"/>
                    <a:pt x="4139" y="4386"/>
                    <a:pt x="4139" y="3842"/>
                  </a:cubicBezTo>
                  <a:cubicBezTo>
                    <a:pt x="4109" y="1809"/>
                    <a:pt x="2323" y="0"/>
                    <a:pt x="176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1988425" y="635050"/>
              <a:ext cx="93700" cy="120600"/>
            </a:xfrm>
            <a:custGeom>
              <a:rect b="b" l="l" r="r" t="t"/>
              <a:pathLst>
                <a:path extrusionOk="0" h="4824" w="3748">
                  <a:moveTo>
                    <a:pt x="1594" y="1"/>
                  </a:moveTo>
                  <a:cubicBezTo>
                    <a:pt x="1566" y="1"/>
                    <a:pt x="1542" y="6"/>
                    <a:pt x="1521" y="17"/>
                  </a:cubicBezTo>
                  <a:cubicBezTo>
                    <a:pt x="1286" y="142"/>
                    <a:pt x="1" y="4594"/>
                    <a:pt x="675" y="4813"/>
                  </a:cubicBezTo>
                  <a:cubicBezTo>
                    <a:pt x="695" y="4820"/>
                    <a:pt x="726" y="4824"/>
                    <a:pt x="766" y="4824"/>
                  </a:cubicBezTo>
                  <a:cubicBezTo>
                    <a:pt x="1336" y="4824"/>
                    <a:pt x="3747" y="4119"/>
                    <a:pt x="3747" y="3606"/>
                  </a:cubicBezTo>
                  <a:cubicBezTo>
                    <a:pt x="3717" y="1705"/>
                    <a:pt x="2097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1694550" y="795850"/>
              <a:ext cx="91700" cy="17150"/>
            </a:xfrm>
            <a:custGeom>
              <a:rect b="b" l="l" r="r" t="t"/>
              <a:pathLst>
                <a:path extrusionOk="0" h="686" w="3668">
                  <a:moveTo>
                    <a:pt x="1837" y="0"/>
                  </a:moveTo>
                  <a:cubicBezTo>
                    <a:pt x="1200" y="0"/>
                    <a:pt x="607" y="11"/>
                    <a:pt x="455" y="11"/>
                  </a:cubicBezTo>
                  <a:cubicBezTo>
                    <a:pt x="79" y="11"/>
                    <a:pt x="0" y="152"/>
                    <a:pt x="0" y="340"/>
                  </a:cubicBezTo>
                  <a:cubicBezTo>
                    <a:pt x="0" y="528"/>
                    <a:pt x="79" y="685"/>
                    <a:pt x="455" y="685"/>
                  </a:cubicBezTo>
                  <a:cubicBezTo>
                    <a:pt x="815" y="685"/>
                    <a:pt x="3668" y="309"/>
                    <a:pt x="3668" y="121"/>
                  </a:cubicBezTo>
                  <a:cubicBezTo>
                    <a:pt x="3668" y="21"/>
                    <a:pt x="2712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2007250" y="795850"/>
              <a:ext cx="90150" cy="17150"/>
            </a:xfrm>
            <a:custGeom>
              <a:rect b="b" l="l" r="r" t="t"/>
              <a:pathLst>
                <a:path extrusionOk="0" h="686" w="3606">
                  <a:moveTo>
                    <a:pt x="1803" y="0"/>
                  </a:moveTo>
                  <a:cubicBezTo>
                    <a:pt x="941" y="0"/>
                    <a:pt x="0" y="21"/>
                    <a:pt x="0" y="121"/>
                  </a:cubicBezTo>
                  <a:cubicBezTo>
                    <a:pt x="0" y="309"/>
                    <a:pt x="2806" y="685"/>
                    <a:pt x="3167" y="685"/>
                  </a:cubicBezTo>
                  <a:cubicBezTo>
                    <a:pt x="3527" y="685"/>
                    <a:pt x="3605" y="528"/>
                    <a:pt x="3605" y="340"/>
                  </a:cubicBezTo>
                  <a:cubicBezTo>
                    <a:pt x="3605" y="152"/>
                    <a:pt x="3527" y="11"/>
                    <a:pt x="3167" y="11"/>
                  </a:cubicBezTo>
                  <a:cubicBezTo>
                    <a:pt x="3015" y="11"/>
                    <a:pt x="2429" y="0"/>
                    <a:pt x="1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1920250" y="602925"/>
              <a:ext cx="41125" cy="54125"/>
            </a:xfrm>
            <a:custGeom>
              <a:rect b="b" l="l" r="r" t="t"/>
              <a:pathLst>
                <a:path extrusionOk="0" h="2165" w="1645">
                  <a:moveTo>
                    <a:pt x="407" y="1"/>
                  </a:moveTo>
                  <a:cubicBezTo>
                    <a:pt x="362" y="1"/>
                    <a:pt x="324" y="6"/>
                    <a:pt x="298" y="16"/>
                  </a:cubicBezTo>
                  <a:cubicBezTo>
                    <a:pt x="126" y="79"/>
                    <a:pt x="1" y="2085"/>
                    <a:pt x="236" y="2164"/>
                  </a:cubicBezTo>
                  <a:cubicBezTo>
                    <a:pt x="238" y="2164"/>
                    <a:pt x="241" y="2165"/>
                    <a:pt x="244" y="2165"/>
                  </a:cubicBezTo>
                  <a:cubicBezTo>
                    <a:pt x="457" y="2165"/>
                    <a:pt x="1644" y="500"/>
                    <a:pt x="1474" y="330"/>
                  </a:cubicBezTo>
                  <a:cubicBezTo>
                    <a:pt x="1325" y="195"/>
                    <a:pt x="697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1823925" y="600300"/>
              <a:ext cx="40325" cy="52450"/>
            </a:xfrm>
            <a:custGeom>
              <a:rect b="b" l="l" r="r" t="t"/>
              <a:pathLst>
                <a:path extrusionOk="0" h="2098" w="1613">
                  <a:moveTo>
                    <a:pt x="1212" y="1"/>
                  </a:moveTo>
                  <a:cubicBezTo>
                    <a:pt x="947" y="1"/>
                    <a:pt x="322" y="187"/>
                    <a:pt x="170" y="325"/>
                  </a:cubicBezTo>
                  <a:cubicBezTo>
                    <a:pt x="0" y="480"/>
                    <a:pt x="1156" y="2097"/>
                    <a:pt x="1369" y="2097"/>
                  </a:cubicBezTo>
                  <a:cubicBezTo>
                    <a:pt x="1372" y="2097"/>
                    <a:pt x="1374" y="2097"/>
                    <a:pt x="1377" y="2096"/>
                  </a:cubicBezTo>
                  <a:cubicBezTo>
                    <a:pt x="1612" y="2034"/>
                    <a:pt x="1487" y="90"/>
                    <a:pt x="1299" y="12"/>
                  </a:cubicBezTo>
                  <a:cubicBezTo>
                    <a:pt x="1278" y="4"/>
                    <a:pt x="1249" y="1"/>
                    <a:pt x="1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2002150" y="658300"/>
              <a:ext cx="65825" cy="84275"/>
            </a:xfrm>
            <a:custGeom>
              <a:rect b="b" l="l" r="r" t="t"/>
              <a:pathLst>
                <a:path extrusionOk="0" h="3371" w="2633">
                  <a:moveTo>
                    <a:pt x="1132" y="1"/>
                  </a:moveTo>
                  <a:cubicBezTo>
                    <a:pt x="1113" y="1"/>
                    <a:pt x="1096" y="4"/>
                    <a:pt x="1082" y="12"/>
                  </a:cubicBezTo>
                  <a:cubicBezTo>
                    <a:pt x="910" y="90"/>
                    <a:pt x="1" y="3209"/>
                    <a:pt x="486" y="3366"/>
                  </a:cubicBezTo>
                  <a:cubicBezTo>
                    <a:pt x="498" y="3369"/>
                    <a:pt x="515" y="3371"/>
                    <a:pt x="537" y="3371"/>
                  </a:cubicBezTo>
                  <a:cubicBezTo>
                    <a:pt x="910" y="3371"/>
                    <a:pt x="2633" y="2875"/>
                    <a:pt x="2618" y="2519"/>
                  </a:cubicBezTo>
                  <a:cubicBezTo>
                    <a:pt x="2603" y="1183"/>
                    <a:pt x="1476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1727850" y="657850"/>
              <a:ext cx="63900" cy="83625"/>
            </a:xfrm>
            <a:custGeom>
              <a:rect b="b" l="l" r="r" t="t"/>
              <a:pathLst>
                <a:path extrusionOk="0" h="3345" w="2556">
                  <a:moveTo>
                    <a:pt x="1450" y="0"/>
                  </a:moveTo>
                  <a:cubicBezTo>
                    <a:pt x="1102" y="0"/>
                    <a:pt x="15" y="1177"/>
                    <a:pt x="0" y="2506"/>
                  </a:cubicBezTo>
                  <a:cubicBezTo>
                    <a:pt x="0" y="2857"/>
                    <a:pt x="1624" y="3345"/>
                    <a:pt x="2020" y="3345"/>
                  </a:cubicBezTo>
                  <a:cubicBezTo>
                    <a:pt x="2048" y="3345"/>
                    <a:pt x="2070" y="3342"/>
                    <a:pt x="2085" y="3337"/>
                  </a:cubicBezTo>
                  <a:cubicBezTo>
                    <a:pt x="2555" y="3196"/>
                    <a:pt x="1678" y="92"/>
                    <a:pt x="1505" y="14"/>
                  </a:cubicBezTo>
                  <a:cubicBezTo>
                    <a:pt x="1490" y="5"/>
                    <a:pt x="1471" y="0"/>
                    <a:pt x="1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2106000" y="876000"/>
              <a:ext cx="22750" cy="35375"/>
            </a:xfrm>
            <a:custGeom>
              <a:rect b="b" l="l" r="r" t="t"/>
              <a:pathLst>
                <a:path extrusionOk="0" h="1415" w="910">
                  <a:moveTo>
                    <a:pt x="319" y="0"/>
                  </a:moveTo>
                  <a:cubicBezTo>
                    <a:pt x="157" y="0"/>
                    <a:pt x="16" y="274"/>
                    <a:pt x="16" y="645"/>
                  </a:cubicBezTo>
                  <a:cubicBezTo>
                    <a:pt x="0" y="1037"/>
                    <a:pt x="126" y="1382"/>
                    <a:pt x="298" y="1413"/>
                  </a:cubicBezTo>
                  <a:cubicBezTo>
                    <a:pt x="303" y="1414"/>
                    <a:pt x="309" y="1415"/>
                    <a:pt x="314" y="1415"/>
                  </a:cubicBezTo>
                  <a:cubicBezTo>
                    <a:pt x="507" y="1415"/>
                    <a:pt x="878" y="885"/>
                    <a:pt x="894" y="504"/>
                  </a:cubicBezTo>
                  <a:cubicBezTo>
                    <a:pt x="909" y="128"/>
                    <a:pt x="533" y="34"/>
                    <a:pt x="345" y="3"/>
                  </a:cubicBezTo>
                  <a:cubicBezTo>
                    <a:pt x="336" y="1"/>
                    <a:pt x="328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1673000" y="873650"/>
              <a:ext cx="23125" cy="35375"/>
            </a:xfrm>
            <a:custGeom>
              <a:rect b="b" l="l" r="r" t="t"/>
              <a:pathLst>
                <a:path extrusionOk="0" h="1415" w="925">
                  <a:moveTo>
                    <a:pt x="621" y="0"/>
                  </a:moveTo>
                  <a:cubicBezTo>
                    <a:pt x="612" y="0"/>
                    <a:pt x="604" y="1"/>
                    <a:pt x="596" y="3"/>
                  </a:cubicBezTo>
                  <a:cubicBezTo>
                    <a:pt x="408" y="34"/>
                    <a:pt x="0" y="112"/>
                    <a:pt x="0" y="489"/>
                  </a:cubicBezTo>
                  <a:cubicBezTo>
                    <a:pt x="0" y="870"/>
                    <a:pt x="371" y="1415"/>
                    <a:pt x="565" y="1415"/>
                  </a:cubicBezTo>
                  <a:cubicBezTo>
                    <a:pt x="570" y="1415"/>
                    <a:pt x="575" y="1414"/>
                    <a:pt x="580" y="1413"/>
                  </a:cubicBezTo>
                  <a:cubicBezTo>
                    <a:pt x="768" y="1382"/>
                    <a:pt x="925" y="1037"/>
                    <a:pt x="925" y="661"/>
                  </a:cubicBezTo>
                  <a:cubicBezTo>
                    <a:pt x="925" y="288"/>
                    <a:pt x="783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1956300" y="585100"/>
              <a:ext cx="68200" cy="28575"/>
            </a:xfrm>
            <a:custGeom>
              <a:rect b="b" l="l" r="r" t="t"/>
              <a:pathLst>
                <a:path extrusionOk="0" h="1143" w="2728">
                  <a:moveTo>
                    <a:pt x="52" y="0"/>
                  </a:moveTo>
                  <a:cubicBezTo>
                    <a:pt x="32" y="0"/>
                    <a:pt x="20" y="3"/>
                    <a:pt x="16" y="8"/>
                  </a:cubicBezTo>
                  <a:cubicBezTo>
                    <a:pt x="1" y="55"/>
                    <a:pt x="643" y="291"/>
                    <a:pt x="1380" y="604"/>
                  </a:cubicBezTo>
                  <a:cubicBezTo>
                    <a:pt x="2077" y="880"/>
                    <a:pt x="2612" y="1142"/>
                    <a:pt x="2700" y="1142"/>
                  </a:cubicBezTo>
                  <a:cubicBezTo>
                    <a:pt x="2707" y="1142"/>
                    <a:pt x="2711" y="1140"/>
                    <a:pt x="2712" y="1137"/>
                  </a:cubicBezTo>
                  <a:cubicBezTo>
                    <a:pt x="2728" y="1090"/>
                    <a:pt x="2195" y="729"/>
                    <a:pt x="1458" y="432"/>
                  </a:cubicBezTo>
                  <a:cubicBezTo>
                    <a:pt x="794" y="155"/>
                    <a:pt x="203" y="0"/>
                    <a:pt x="52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1698450" y="799250"/>
              <a:ext cx="397000" cy="6700"/>
            </a:xfrm>
            <a:custGeom>
              <a:rect b="b" l="l" r="r" t="t"/>
              <a:pathLst>
                <a:path extrusionOk="0" h="268" w="15880">
                  <a:moveTo>
                    <a:pt x="393" y="1"/>
                  </a:moveTo>
                  <a:cubicBezTo>
                    <a:pt x="173" y="1"/>
                    <a:pt x="1" y="63"/>
                    <a:pt x="1" y="126"/>
                  </a:cubicBezTo>
                  <a:cubicBezTo>
                    <a:pt x="1" y="204"/>
                    <a:pt x="189" y="267"/>
                    <a:pt x="424" y="267"/>
                  </a:cubicBezTo>
                  <a:lnTo>
                    <a:pt x="15456" y="267"/>
                  </a:lnTo>
                  <a:cubicBezTo>
                    <a:pt x="15691" y="267"/>
                    <a:pt x="15879" y="204"/>
                    <a:pt x="15879" y="126"/>
                  </a:cubicBezTo>
                  <a:cubicBezTo>
                    <a:pt x="15879" y="63"/>
                    <a:pt x="15707" y="1"/>
                    <a:pt x="154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197510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2321" y="1"/>
                  </a:moveTo>
                  <a:cubicBezTo>
                    <a:pt x="2321" y="1"/>
                    <a:pt x="1098" y="1929"/>
                    <a:pt x="1" y="4922"/>
                  </a:cubicBezTo>
                  <a:lnTo>
                    <a:pt x="738" y="4922"/>
                  </a:lnTo>
                  <a:lnTo>
                    <a:pt x="232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1766650" y="1007325"/>
              <a:ext cx="58025" cy="123075"/>
            </a:xfrm>
            <a:custGeom>
              <a:rect b="b" l="l" r="r" t="t"/>
              <a:pathLst>
                <a:path extrusionOk="0" h="4923" w="2321">
                  <a:moveTo>
                    <a:pt x="0" y="1"/>
                  </a:moveTo>
                  <a:lnTo>
                    <a:pt x="1583" y="4922"/>
                  </a:lnTo>
                  <a:lnTo>
                    <a:pt x="2320" y="4922"/>
                  </a:lnTo>
                  <a:cubicBezTo>
                    <a:pt x="1207" y="192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6" name="Google Shape;2076;p8"/>
          <p:cNvGrpSpPr/>
          <p:nvPr/>
        </p:nvGrpSpPr>
        <p:grpSpPr>
          <a:xfrm rot="1365924">
            <a:off x="339098" y="1371635"/>
            <a:ext cx="748171" cy="1640276"/>
            <a:chOff x="3350150" y="1475625"/>
            <a:chExt cx="433400" cy="950250"/>
          </a:xfrm>
        </p:grpSpPr>
        <p:sp>
          <p:nvSpPr>
            <p:cNvPr id="2077" name="Google Shape;2077;p8"/>
            <p:cNvSpPr/>
            <p:nvPr/>
          </p:nvSpPr>
          <p:spPr>
            <a:xfrm>
              <a:off x="3357200" y="1475625"/>
              <a:ext cx="367575" cy="50950"/>
            </a:xfrm>
            <a:custGeom>
              <a:rect b="b" l="l" r="r" t="t"/>
              <a:pathLst>
                <a:path extrusionOk="0" h="2038" w="14703">
                  <a:moveTo>
                    <a:pt x="7884" y="1"/>
                  </a:moveTo>
                  <a:cubicBezTo>
                    <a:pt x="5350" y="1"/>
                    <a:pt x="2744" y="471"/>
                    <a:pt x="0" y="1724"/>
                  </a:cubicBezTo>
                  <a:lnTo>
                    <a:pt x="63" y="2037"/>
                  </a:lnTo>
                  <a:lnTo>
                    <a:pt x="14703" y="1347"/>
                  </a:lnTo>
                  <a:lnTo>
                    <a:pt x="14703" y="940"/>
                  </a:lnTo>
                  <a:cubicBezTo>
                    <a:pt x="12457" y="394"/>
                    <a:pt x="10201" y="1"/>
                    <a:pt x="7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3364650" y="1485425"/>
              <a:ext cx="363650" cy="74450"/>
            </a:xfrm>
            <a:custGeom>
              <a:rect b="b" l="l" r="r" t="t"/>
              <a:pathLst>
                <a:path extrusionOk="0" h="2978" w="14546">
                  <a:moveTo>
                    <a:pt x="8348" y="0"/>
                  </a:moveTo>
                  <a:cubicBezTo>
                    <a:pt x="5797" y="0"/>
                    <a:pt x="3335" y="470"/>
                    <a:pt x="0" y="1457"/>
                  </a:cubicBezTo>
                  <a:lnTo>
                    <a:pt x="47" y="2977"/>
                  </a:lnTo>
                  <a:lnTo>
                    <a:pt x="14546" y="2366"/>
                  </a:lnTo>
                  <a:lnTo>
                    <a:pt x="14311" y="705"/>
                  </a:lnTo>
                  <a:cubicBezTo>
                    <a:pt x="12043" y="241"/>
                    <a:pt x="10172" y="0"/>
                    <a:pt x="8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3423425" y="2389425"/>
              <a:ext cx="50175" cy="35675"/>
            </a:xfrm>
            <a:custGeom>
              <a:rect b="b" l="l" r="r" t="t"/>
              <a:pathLst>
                <a:path extrusionOk="0" h="1427" w="2007">
                  <a:moveTo>
                    <a:pt x="2007" y="0"/>
                  </a:moveTo>
                  <a:lnTo>
                    <a:pt x="0" y="314"/>
                  </a:lnTo>
                  <a:lnTo>
                    <a:pt x="141" y="1395"/>
                  </a:lnTo>
                  <a:lnTo>
                    <a:pt x="1819" y="1426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3718875" y="2394500"/>
              <a:ext cx="57625" cy="31375"/>
            </a:xfrm>
            <a:custGeom>
              <a:rect b="b" l="l" r="r" t="t"/>
              <a:pathLst>
                <a:path extrusionOk="0" h="1255" w="2305">
                  <a:moveTo>
                    <a:pt x="2305" y="1"/>
                  </a:moveTo>
                  <a:lnTo>
                    <a:pt x="1" y="63"/>
                  </a:lnTo>
                  <a:lnTo>
                    <a:pt x="236" y="1255"/>
                  </a:lnTo>
                  <a:lnTo>
                    <a:pt x="2305" y="1192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3350150" y="1505250"/>
              <a:ext cx="433400" cy="908725"/>
            </a:xfrm>
            <a:custGeom>
              <a:rect b="b" l="l" r="r" t="t"/>
              <a:pathLst>
                <a:path extrusionOk="0" h="36349" w="17336">
                  <a:moveTo>
                    <a:pt x="9540" y="1"/>
                  </a:moveTo>
                  <a:cubicBezTo>
                    <a:pt x="5192" y="1"/>
                    <a:pt x="1588" y="979"/>
                    <a:pt x="455" y="1260"/>
                  </a:cubicBezTo>
                  <a:cubicBezTo>
                    <a:pt x="235" y="1307"/>
                    <a:pt x="79" y="1495"/>
                    <a:pt x="79" y="1714"/>
                  </a:cubicBezTo>
                  <a:cubicBezTo>
                    <a:pt x="0" y="4583"/>
                    <a:pt x="533" y="14943"/>
                    <a:pt x="988" y="19034"/>
                  </a:cubicBezTo>
                  <a:cubicBezTo>
                    <a:pt x="1285" y="21715"/>
                    <a:pt x="2367" y="32311"/>
                    <a:pt x="2665" y="35822"/>
                  </a:cubicBezTo>
                  <a:cubicBezTo>
                    <a:pt x="2681" y="36088"/>
                    <a:pt x="2900" y="36292"/>
                    <a:pt x="3166" y="36292"/>
                  </a:cubicBezTo>
                  <a:lnTo>
                    <a:pt x="4687" y="36292"/>
                  </a:lnTo>
                  <a:cubicBezTo>
                    <a:pt x="4906" y="36292"/>
                    <a:pt x="5094" y="36104"/>
                    <a:pt x="5110" y="35884"/>
                  </a:cubicBezTo>
                  <a:cubicBezTo>
                    <a:pt x="5361" y="32781"/>
                    <a:pt x="7289" y="12890"/>
                    <a:pt x="7289" y="10178"/>
                  </a:cubicBezTo>
                  <a:cubicBezTo>
                    <a:pt x="7289" y="9849"/>
                    <a:pt x="7640" y="9628"/>
                    <a:pt x="7988" y="9628"/>
                  </a:cubicBezTo>
                  <a:cubicBezTo>
                    <a:pt x="8285" y="9628"/>
                    <a:pt x="8580" y="9789"/>
                    <a:pt x="8652" y="10178"/>
                  </a:cubicBezTo>
                  <a:cubicBezTo>
                    <a:pt x="9060" y="12420"/>
                    <a:pt x="13841" y="32687"/>
                    <a:pt x="14530" y="35869"/>
                  </a:cubicBezTo>
                  <a:cubicBezTo>
                    <a:pt x="14577" y="36119"/>
                    <a:pt x="14781" y="36245"/>
                    <a:pt x="15032" y="36307"/>
                  </a:cubicBezTo>
                  <a:cubicBezTo>
                    <a:pt x="15128" y="36336"/>
                    <a:pt x="15268" y="36349"/>
                    <a:pt x="15431" y="36349"/>
                  </a:cubicBezTo>
                  <a:cubicBezTo>
                    <a:pt x="16067" y="36349"/>
                    <a:pt x="17061" y="36159"/>
                    <a:pt x="17211" y="36010"/>
                  </a:cubicBezTo>
                  <a:cubicBezTo>
                    <a:pt x="17289" y="35931"/>
                    <a:pt x="17336" y="35822"/>
                    <a:pt x="17320" y="35712"/>
                  </a:cubicBezTo>
                  <a:cubicBezTo>
                    <a:pt x="17242" y="31182"/>
                    <a:pt x="16035" y="13157"/>
                    <a:pt x="16035" y="11072"/>
                  </a:cubicBezTo>
                  <a:cubicBezTo>
                    <a:pt x="16035" y="5116"/>
                    <a:pt x="15627" y="2404"/>
                    <a:pt x="15486" y="1119"/>
                  </a:cubicBezTo>
                  <a:cubicBezTo>
                    <a:pt x="15455" y="852"/>
                    <a:pt x="15236" y="633"/>
                    <a:pt x="14969" y="570"/>
                  </a:cubicBezTo>
                  <a:cubicBezTo>
                    <a:pt x="13114" y="155"/>
                    <a:pt x="11268" y="1"/>
                    <a:pt x="9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3365425" y="1532800"/>
              <a:ext cx="70175" cy="879750"/>
            </a:xfrm>
            <a:custGeom>
              <a:rect b="b" l="l" r="r" t="t"/>
              <a:pathLst>
                <a:path extrusionOk="0" h="35190" w="2807">
                  <a:moveTo>
                    <a:pt x="424" y="1"/>
                  </a:moveTo>
                  <a:cubicBezTo>
                    <a:pt x="267" y="48"/>
                    <a:pt x="126" y="79"/>
                    <a:pt x="0" y="111"/>
                  </a:cubicBezTo>
                  <a:lnTo>
                    <a:pt x="2477" y="35174"/>
                  </a:lnTo>
                  <a:cubicBezTo>
                    <a:pt x="2508" y="35174"/>
                    <a:pt x="2540" y="35190"/>
                    <a:pt x="2555" y="35190"/>
                  </a:cubicBezTo>
                  <a:lnTo>
                    <a:pt x="2806" y="35190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3408525" y="1523025"/>
              <a:ext cx="59975" cy="889525"/>
            </a:xfrm>
            <a:custGeom>
              <a:rect b="b" l="l" r="r" t="t"/>
              <a:pathLst>
                <a:path extrusionOk="0" h="35581" w="2399">
                  <a:moveTo>
                    <a:pt x="440" y="0"/>
                  </a:moveTo>
                  <a:cubicBezTo>
                    <a:pt x="283" y="31"/>
                    <a:pt x="142" y="63"/>
                    <a:pt x="1" y="94"/>
                  </a:cubicBezTo>
                  <a:lnTo>
                    <a:pt x="2070" y="35581"/>
                  </a:lnTo>
                  <a:lnTo>
                    <a:pt x="2352" y="35581"/>
                  </a:lnTo>
                  <a:cubicBezTo>
                    <a:pt x="2367" y="35581"/>
                    <a:pt x="2383" y="35565"/>
                    <a:pt x="2399" y="35565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3466525" y="1513225"/>
              <a:ext cx="23525" cy="832325"/>
            </a:xfrm>
            <a:custGeom>
              <a:rect b="b" l="l" r="r" t="t"/>
              <a:pathLst>
                <a:path extrusionOk="0" h="33293" w="941">
                  <a:moveTo>
                    <a:pt x="439" y="0"/>
                  </a:moveTo>
                  <a:cubicBezTo>
                    <a:pt x="298" y="16"/>
                    <a:pt x="142" y="32"/>
                    <a:pt x="0" y="63"/>
                  </a:cubicBezTo>
                  <a:lnTo>
                    <a:pt x="659" y="33293"/>
                  </a:lnTo>
                  <a:cubicBezTo>
                    <a:pt x="737" y="32430"/>
                    <a:pt x="831" y="31396"/>
                    <a:pt x="941" y="3023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3502575" y="1508900"/>
              <a:ext cx="18050" cy="509050"/>
            </a:xfrm>
            <a:custGeom>
              <a:rect b="b" l="l" r="r" t="t"/>
              <a:pathLst>
                <a:path extrusionOk="0" h="20362" w="722">
                  <a:moveTo>
                    <a:pt x="439" y="1"/>
                  </a:moveTo>
                  <a:cubicBezTo>
                    <a:pt x="298" y="16"/>
                    <a:pt x="142" y="32"/>
                    <a:pt x="1" y="48"/>
                  </a:cubicBezTo>
                  <a:lnTo>
                    <a:pt x="408" y="20362"/>
                  </a:lnTo>
                  <a:cubicBezTo>
                    <a:pt x="518" y="19108"/>
                    <a:pt x="627" y="17870"/>
                    <a:pt x="722" y="16725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3542925" y="1506175"/>
              <a:ext cx="21975" cy="248850"/>
            </a:xfrm>
            <a:custGeom>
              <a:rect b="b" l="l" r="r" t="t"/>
              <a:pathLst>
                <a:path extrusionOk="0" h="9954" w="879">
                  <a:moveTo>
                    <a:pt x="456" y="0"/>
                  </a:moveTo>
                  <a:cubicBezTo>
                    <a:pt x="299" y="0"/>
                    <a:pt x="158" y="0"/>
                    <a:pt x="1" y="16"/>
                  </a:cubicBezTo>
                  <a:lnTo>
                    <a:pt x="456" y="9608"/>
                  </a:lnTo>
                  <a:cubicBezTo>
                    <a:pt x="628" y="9655"/>
                    <a:pt x="785" y="9765"/>
                    <a:pt x="879" y="9953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3588775" y="1505000"/>
              <a:ext cx="46275" cy="557625"/>
            </a:xfrm>
            <a:custGeom>
              <a:rect b="b" l="l" r="r" t="t"/>
              <a:pathLst>
                <a:path extrusionOk="0" h="22305" w="1851">
                  <a:moveTo>
                    <a:pt x="1" y="0"/>
                  </a:moveTo>
                  <a:lnTo>
                    <a:pt x="1333" y="20079"/>
                  </a:lnTo>
                  <a:cubicBezTo>
                    <a:pt x="1506" y="20816"/>
                    <a:pt x="1678" y="21568"/>
                    <a:pt x="1850" y="22305"/>
                  </a:cubicBezTo>
                  <a:lnTo>
                    <a:pt x="440" y="16"/>
                  </a:lnTo>
                  <a:cubicBezTo>
                    <a:pt x="299" y="16"/>
                    <a:pt x="142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3626800" y="1506175"/>
              <a:ext cx="80350" cy="867975"/>
            </a:xfrm>
            <a:custGeom>
              <a:rect b="b" l="l" r="r" t="t"/>
              <a:pathLst>
                <a:path extrusionOk="0" h="34719" w="3214">
                  <a:moveTo>
                    <a:pt x="0" y="0"/>
                  </a:moveTo>
                  <a:lnTo>
                    <a:pt x="2712" y="32509"/>
                  </a:lnTo>
                  <a:cubicBezTo>
                    <a:pt x="2900" y="33371"/>
                    <a:pt x="3072" y="34123"/>
                    <a:pt x="3213" y="34719"/>
                  </a:cubicBezTo>
                  <a:lnTo>
                    <a:pt x="455" y="31"/>
                  </a:lnTo>
                  <a:cubicBezTo>
                    <a:pt x="298" y="16"/>
                    <a:pt x="157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3674200" y="1510475"/>
              <a:ext cx="73300" cy="903650"/>
            </a:xfrm>
            <a:custGeom>
              <a:rect b="b" l="l" r="r" t="t"/>
              <a:pathLst>
                <a:path extrusionOk="0" h="36146" w="2932">
                  <a:moveTo>
                    <a:pt x="1" y="1"/>
                  </a:moveTo>
                  <a:lnTo>
                    <a:pt x="2618" y="36146"/>
                  </a:lnTo>
                  <a:cubicBezTo>
                    <a:pt x="2728" y="36130"/>
                    <a:pt x="2822" y="36130"/>
                    <a:pt x="2932" y="36114"/>
                  </a:cubicBezTo>
                  <a:lnTo>
                    <a:pt x="440" y="79"/>
                  </a:lnTo>
                  <a:cubicBezTo>
                    <a:pt x="299" y="48"/>
                    <a:pt x="142" y="32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3716150" y="1517925"/>
              <a:ext cx="59575" cy="892275"/>
            </a:xfrm>
            <a:custGeom>
              <a:rect b="b" l="l" r="r" t="t"/>
              <a:pathLst>
                <a:path extrusionOk="0" h="35691" w="2383">
                  <a:moveTo>
                    <a:pt x="0" y="0"/>
                  </a:moveTo>
                  <a:lnTo>
                    <a:pt x="2069" y="35691"/>
                  </a:lnTo>
                  <a:cubicBezTo>
                    <a:pt x="2179" y="35659"/>
                    <a:pt x="2288" y="35628"/>
                    <a:pt x="2383" y="35597"/>
                  </a:cubicBezTo>
                  <a:lnTo>
                    <a:pt x="455" y="110"/>
                  </a:lnTo>
                  <a:cubicBezTo>
                    <a:pt x="408" y="94"/>
                    <a:pt x="376" y="79"/>
                    <a:pt x="329" y="63"/>
                  </a:cubicBezTo>
                  <a:cubicBezTo>
                    <a:pt x="219" y="32"/>
                    <a:pt x="110" y="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3465750" y="1723650"/>
              <a:ext cx="282925" cy="690375"/>
            </a:xfrm>
            <a:custGeom>
              <a:rect b="b" l="l" r="r" t="t"/>
              <a:pathLst>
                <a:path extrusionOk="0" h="27615" w="11317">
                  <a:moveTo>
                    <a:pt x="5706" y="0"/>
                  </a:moveTo>
                  <a:cubicBezTo>
                    <a:pt x="5705" y="0"/>
                    <a:pt x="4260" y="344"/>
                    <a:pt x="2737" y="344"/>
                  </a:cubicBezTo>
                  <a:cubicBezTo>
                    <a:pt x="2229" y="344"/>
                    <a:pt x="1713" y="306"/>
                    <a:pt x="1238" y="204"/>
                  </a:cubicBezTo>
                  <a:cubicBezTo>
                    <a:pt x="1235" y="204"/>
                    <a:pt x="1232" y="203"/>
                    <a:pt x="1230" y="203"/>
                  </a:cubicBezTo>
                  <a:cubicBezTo>
                    <a:pt x="1112" y="203"/>
                    <a:pt x="2272" y="975"/>
                    <a:pt x="2210" y="1129"/>
                  </a:cubicBezTo>
                  <a:cubicBezTo>
                    <a:pt x="1897" y="1772"/>
                    <a:pt x="1474" y="8809"/>
                    <a:pt x="0" y="27556"/>
                  </a:cubicBezTo>
                  <a:lnTo>
                    <a:pt x="63" y="27556"/>
                  </a:lnTo>
                  <a:cubicBezTo>
                    <a:pt x="282" y="27556"/>
                    <a:pt x="470" y="27368"/>
                    <a:pt x="486" y="27148"/>
                  </a:cubicBezTo>
                  <a:cubicBezTo>
                    <a:pt x="737" y="24045"/>
                    <a:pt x="2665" y="4154"/>
                    <a:pt x="2665" y="1442"/>
                  </a:cubicBezTo>
                  <a:cubicBezTo>
                    <a:pt x="2665" y="1113"/>
                    <a:pt x="3016" y="892"/>
                    <a:pt x="3364" y="892"/>
                  </a:cubicBezTo>
                  <a:cubicBezTo>
                    <a:pt x="3661" y="892"/>
                    <a:pt x="3956" y="1053"/>
                    <a:pt x="4028" y="1442"/>
                  </a:cubicBezTo>
                  <a:cubicBezTo>
                    <a:pt x="4436" y="3684"/>
                    <a:pt x="9217" y="23951"/>
                    <a:pt x="9906" y="27133"/>
                  </a:cubicBezTo>
                  <a:cubicBezTo>
                    <a:pt x="9953" y="27383"/>
                    <a:pt x="10157" y="27509"/>
                    <a:pt x="10408" y="27571"/>
                  </a:cubicBezTo>
                  <a:cubicBezTo>
                    <a:pt x="10502" y="27603"/>
                    <a:pt x="10639" y="27615"/>
                    <a:pt x="10798" y="27615"/>
                  </a:cubicBezTo>
                  <a:cubicBezTo>
                    <a:pt x="10956" y="27615"/>
                    <a:pt x="11137" y="27603"/>
                    <a:pt x="11317" y="27587"/>
                  </a:cubicBezTo>
                  <a:cubicBezTo>
                    <a:pt x="9608" y="25785"/>
                    <a:pt x="5815" y="5439"/>
                    <a:pt x="4499" y="1160"/>
                  </a:cubicBezTo>
                  <a:cubicBezTo>
                    <a:pt x="4483" y="1082"/>
                    <a:pt x="5768" y="47"/>
                    <a:pt x="57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3665975" y="1489700"/>
              <a:ext cx="10225" cy="31000"/>
            </a:xfrm>
            <a:custGeom>
              <a:rect b="b" l="l" r="r" t="t"/>
              <a:pathLst>
                <a:path extrusionOk="0" h="1240" w="409">
                  <a:moveTo>
                    <a:pt x="16" y="1"/>
                  </a:moveTo>
                  <a:lnTo>
                    <a:pt x="1" y="1239"/>
                  </a:lnTo>
                  <a:lnTo>
                    <a:pt x="393" y="1239"/>
                  </a:lnTo>
                  <a:lnTo>
                    <a:pt x="408" y="16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3717325" y="1499900"/>
              <a:ext cx="10200" cy="30575"/>
            </a:xfrm>
            <a:custGeom>
              <a:rect b="b" l="l" r="r" t="t"/>
              <a:pathLst>
                <a:path extrusionOk="0" h="1223" w="408">
                  <a:moveTo>
                    <a:pt x="16" y="0"/>
                  </a:moveTo>
                  <a:lnTo>
                    <a:pt x="0" y="1223"/>
                  </a:lnTo>
                  <a:lnTo>
                    <a:pt x="392" y="1223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3594650" y="1481475"/>
              <a:ext cx="10625" cy="30975"/>
            </a:xfrm>
            <a:custGeom>
              <a:rect b="b" l="l" r="r" t="t"/>
              <a:pathLst>
                <a:path extrusionOk="0" h="1239" w="425">
                  <a:moveTo>
                    <a:pt x="32" y="1"/>
                  </a:moveTo>
                  <a:lnTo>
                    <a:pt x="1" y="1223"/>
                  </a:lnTo>
                  <a:lnTo>
                    <a:pt x="393" y="1239"/>
                  </a:lnTo>
                  <a:lnTo>
                    <a:pt x="424" y="16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3479850" y="1487350"/>
              <a:ext cx="12950" cy="31775"/>
            </a:xfrm>
            <a:custGeom>
              <a:rect b="b" l="l" r="r" t="t"/>
              <a:pathLst>
                <a:path extrusionOk="0" h="1271" w="518">
                  <a:moveTo>
                    <a:pt x="392" y="1"/>
                  </a:moveTo>
                  <a:lnTo>
                    <a:pt x="0" y="48"/>
                  </a:lnTo>
                  <a:lnTo>
                    <a:pt x="126" y="1270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3432825" y="1495575"/>
              <a:ext cx="12950" cy="31375"/>
            </a:xfrm>
            <a:custGeom>
              <a:rect b="b" l="l" r="r" t="t"/>
              <a:pathLst>
                <a:path extrusionOk="0" h="1255" w="518">
                  <a:moveTo>
                    <a:pt x="392" y="1"/>
                  </a:moveTo>
                  <a:lnTo>
                    <a:pt x="0" y="48"/>
                  </a:lnTo>
                  <a:lnTo>
                    <a:pt x="126" y="1255"/>
                  </a:lnTo>
                  <a:lnTo>
                    <a:pt x="518" y="122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3391275" y="1505775"/>
              <a:ext cx="13350" cy="31775"/>
            </a:xfrm>
            <a:custGeom>
              <a:rect b="b" l="l" r="r" t="t"/>
              <a:pathLst>
                <a:path extrusionOk="0" h="1271" w="534">
                  <a:moveTo>
                    <a:pt x="393" y="0"/>
                  </a:moveTo>
                  <a:lnTo>
                    <a:pt x="1" y="47"/>
                  </a:lnTo>
                  <a:lnTo>
                    <a:pt x="126" y="1270"/>
                  </a:lnTo>
                  <a:lnTo>
                    <a:pt x="534" y="122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3497100" y="1479125"/>
              <a:ext cx="72125" cy="45475"/>
            </a:xfrm>
            <a:custGeom>
              <a:rect b="b" l="l" r="r" t="t"/>
              <a:pathLst>
                <a:path extrusionOk="0" h="1819" w="2885">
                  <a:moveTo>
                    <a:pt x="2571" y="1"/>
                  </a:moveTo>
                  <a:lnTo>
                    <a:pt x="345" y="142"/>
                  </a:lnTo>
                  <a:lnTo>
                    <a:pt x="0" y="1819"/>
                  </a:lnTo>
                  <a:lnTo>
                    <a:pt x="2884" y="1599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3503750" y="1478350"/>
              <a:ext cx="57225" cy="34900"/>
            </a:xfrm>
            <a:custGeom>
              <a:rect b="b" l="l" r="r" t="t"/>
              <a:pathLst>
                <a:path extrusionOk="0" h="1396" w="2289">
                  <a:moveTo>
                    <a:pt x="2258" y="0"/>
                  </a:moveTo>
                  <a:lnTo>
                    <a:pt x="1" y="141"/>
                  </a:lnTo>
                  <a:lnTo>
                    <a:pt x="32" y="1395"/>
                  </a:lnTo>
                  <a:lnTo>
                    <a:pt x="2289" y="1254"/>
                  </a:lnTo>
                  <a:lnTo>
                    <a:pt x="22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3363075" y="1563775"/>
              <a:ext cx="36850" cy="107375"/>
            </a:xfrm>
            <a:custGeom>
              <a:rect b="b" l="l" r="r" t="t"/>
              <a:pathLst>
                <a:path extrusionOk="0" h="4295" w="1474">
                  <a:moveTo>
                    <a:pt x="1066" y="0"/>
                  </a:moveTo>
                  <a:lnTo>
                    <a:pt x="0" y="4295"/>
                  </a:lnTo>
                  <a:lnTo>
                    <a:pt x="1474" y="909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3691050" y="1571225"/>
              <a:ext cx="42750" cy="87800"/>
            </a:xfrm>
            <a:custGeom>
              <a:rect b="b" l="l" r="r" t="t"/>
              <a:pathLst>
                <a:path extrusionOk="0" h="3512" w="1710">
                  <a:moveTo>
                    <a:pt x="1" y="0"/>
                  </a:moveTo>
                  <a:lnTo>
                    <a:pt x="1709" y="3511"/>
                  </a:lnTo>
                  <a:lnTo>
                    <a:pt x="832" y="3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8"/>
            <p:cNvSpPr/>
            <p:nvPr/>
          </p:nvSpPr>
          <p:spPr>
            <a:xfrm>
              <a:off x="3735350" y="1686800"/>
              <a:ext cx="35675" cy="466750"/>
            </a:xfrm>
            <a:custGeom>
              <a:rect b="b" l="l" r="r" t="t"/>
              <a:pathLst>
                <a:path extrusionOk="0" h="18670" w="1427">
                  <a:moveTo>
                    <a:pt x="549" y="1"/>
                  </a:moveTo>
                  <a:cubicBezTo>
                    <a:pt x="549" y="1"/>
                    <a:pt x="110" y="8026"/>
                    <a:pt x="47" y="10832"/>
                  </a:cubicBezTo>
                  <a:cubicBezTo>
                    <a:pt x="0" y="13622"/>
                    <a:pt x="1254" y="16961"/>
                    <a:pt x="1426" y="18669"/>
                  </a:cubicBezTo>
                  <a:lnTo>
                    <a:pt x="799" y="7384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3" name="Google Shape;2103;p8"/>
          <p:cNvGrpSpPr/>
          <p:nvPr/>
        </p:nvGrpSpPr>
        <p:grpSpPr>
          <a:xfrm rot="-1957314">
            <a:off x="4274328" y="-93527"/>
            <a:ext cx="1248926" cy="1509147"/>
            <a:chOff x="6068875" y="758513"/>
            <a:chExt cx="554100" cy="669550"/>
          </a:xfrm>
        </p:grpSpPr>
        <p:sp>
          <p:nvSpPr>
            <p:cNvPr id="2104" name="Google Shape;2104;p8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6068875" y="758513"/>
              <a:ext cx="540750" cy="655300"/>
            </a:xfrm>
            <a:custGeom>
              <a:rect b="b" l="l" r="r" t="t"/>
              <a:pathLst>
                <a:path extrusionOk="0" h="26212" w="21630">
                  <a:moveTo>
                    <a:pt x="1714" y="500"/>
                  </a:moveTo>
                  <a:cubicBezTo>
                    <a:pt x="2527" y="500"/>
                    <a:pt x="3713" y="1799"/>
                    <a:pt x="7038" y="6354"/>
                  </a:cubicBezTo>
                  <a:cubicBezTo>
                    <a:pt x="11348" y="12279"/>
                    <a:pt x="16160" y="19066"/>
                    <a:pt x="15847" y="19301"/>
                  </a:cubicBezTo>
                  <a:cubicBezTo>
                    <a:pt x="15840" y="19307"/>
                    <a:pt x="15831" y="19310"/>
                    <a:pt x="15820" y="19310"/>
                  </a:cubicBezTo>
                  <a:cubicBezTo>
                    <a:pt x="15287" y="19310"/>
                    <a:pt x="9748" y="13091"/>
                    <a:pt x="5141" y="7655"/>
                  </a:cubicBezTo>
                  <a:cubicBezTo>
                    <a:pt x="439" y="2122"/>
                    <a:pt x="16" y="1574"/>
                    <a:pt x="1066" y="774"/>
                  </a:cubicBezTo>
                  <a:cubicBezTo>
                    <a:pt x="1279" y="607"/>
                    <a:pt x="1481" y="500"/>
                    <a:pt x="1714" y="500"/>
                  </a:cubicBezTo>
                  <a:close/>
                  <a:moveTo>
                    <a:pt x="1874" y="0"/>
                  </a:moveTo>
                  <a:cubicBezTo>
                    <a:pt x="958" y="0"/>
                    <a:pt x="242" y="667"/>
                    <a:pt x="157" y="1605"/>
                  </a:cubicBezTo>
                  <a:cubicBezTo>
                    <a:pt x="0" y="3502"/>
                    <a:pt x="9217" y="11652"/>
                    <a:pt x="20675" y="26041"/>
                  </a:cubicBezTo>
                  <a:cubicBezTo>
                    <a:pt x="20770" y="26162"/>
                    <a:pt x="20889" y="26212"/>
                    <a:pt x="21005" y="26212"/>
                  </a:cubicBezTo>
                  <a:cubicBezTo>
                    <a:pt x="21327" y="26212"/>
                    <a:pt x="21629" y="25827"/>
                    <a:pt x="21364" y="25493"/>
                  </a:cubicBezTo>
                  <a:cubicBezTo>
                    <a:pt x="9906" y="11104"/>
                    <a:pt x="4060" y="289"/>
                    <a:pt x="2163" y="22"/>
                  </a:cubicBezTo>
                  <a:cubicBezTo>
                    <a:pt x="2065" y="7"/>
                    <a:pt x="1968" y="0"/>
                    <a:pt x="187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6165650" y="852313"/>
              <a:ext cx="320575" cy="409125"/>
            </a:xfrm>
            <a:custGeom>
              <a:rect b="b" l="l" r="r" t="t"/>
              <a:pathLst>
                <a:path extrusionOk="0" h="16365" w="12823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524" y="2493"/>
                    <a:pt x="3794" y="4327"/>
                  </a:cubicBezTo>
                  <a:cubicBezTo>
                    <a:pt x="5064" y="6145"/>
                    <a:pt x="8073" y="10675"/>
                    <a:pt x="8951" y="11584"/>
                  </a:cubicBezTo>
                  <a:cubicBezTo>
                    <a:pt x="9829" y="12509"/>
                    <a:pt x="12180" y="15377"/>
                    <a:pt x="12822" y="16365"/>
                  </a:cubicBezTo>
                  <a:lnTo>
                    <a:pt x="10675" y="13026"/>
                  </a:lnTo>
                  <a:cubicBezTo>
                    <a:pt x="9797" y="12634"/>
                    <a:pt x="6678" y="8214"/>
                    <a:pt x="4672" y="5267"/>
                  </a:cubicBezTo>
                  <a:cubicBezTo>
                    <a:pt x="2666" y="232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6090950" y="789088"/>
              <a:ext cx="135475" cy="172175"/>
            </a:xfrm>
            <a:custGeom>
              <a:rect b="b" l="l" r="r" t="t"/>
              <a:pathLst>
                <a:path extrusionOk="0" h="6887" w="5419">
                  <a:moveTo>
                    <a:pt x="839" y="1"/>
                  </a:moveTo>
                  <a:cubicBezTo>
                    <a:pt x="608" y="1"/>
                    <a:pt x="383" y="159"/>
                    <a:pt x="214" y="617"/>
                  </a:cubicBezTo>
                  <a:cubicBezTo>
                    <a:pt x="1" y="1177"/>
                    <a:pt x="3918" y="5323"/>
                    <a:pt x="5091" y="6547"/>
                  </a:cubicBezTo>
                  <a:lnTo>
                    <a:pt x="5091" y="6547"/>
                  </a:lnTo>
                  <a:cubicBezTo>
                    <a:pt x="3950" y="5335"/>
                    <a:pt x="402" y="1421"/>
                    <a:pt x="402" y="696"/>
                  </a:cubicBezTo>
                  <a:cubicBezTo>
                    <a:pt x="402" y="362"/>
                    <a:pt x="563" y="238"/>
                    <a:pt x="787" y="238"/>
                  </a:cubicBezTo>
                  <a:cubicBezTo>
                    <a:pt x="1131" y="238"/>
                    <a:pt x="1622" y="530"/>
                    <a:pt x="1907" y="805"/>
                  </a:cubicBezTo>
                  <a:cubicBezTo>
                    <a:pt x="1907" y="805"/>
                    <a:pt x="1358" y="1"/>
                    <a:pt x="839" y="1"/>
                  </a:cubicBezTo>
                  <a:close/>
                  <a:moveTo>
                    <a:pt x="5091" y="6547"/>
                  </a:moveTo>
                  <a:cubicBezTo>
                    <a:pt x="5257" y="6724"/>
                    <a:pt x="5372" y="6843"/>
                    <a:pt x="5418" y="6887"/>
                  </a:cubicBezTo>
                  <a:cubicBezTo>
                    <a:pt x="5418" y="6887"/>
                    <a:pt x="5297" y="6762"/>
                    <a:pt x="5091" y="6547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6186825" y="906388"/>
              <a:ext cx="218275" cy="282175"/>
            </a:xfrm>
            <a:custGeom>
              <a:rect b="b" l="l" r="r" t="t"/>
              <a:pathLst>
                <a:path extrusionOk="0" h="11287" w="8731">
                  <a:moveTo>
                    <a:pt x="0" y="1"/>
                  </a:moveTo>
                  <a:cubicBezTo>
                    <a:pt x="1" y="1"/>
                    <a:pt x="2728" y="2963"/>
                    <a:pt x="4091" y="5236"/>
                  </a:cubicBezTo>
                  <a:cubicBezTo>
                    <a:pt x="5470" y="7509"/>
                    <a:pt x="6583" y="9013"/>
                    <a:pt x="6583" y="9013"/>
                  </a:cubicBezTo>
                  <a:lnTo>
                    <a:pt x="8731" y="11286"/>
                  </a:lnTo>
                  <a:cubicBezTo>
                    <a:pt x="7806" y="10205"/>
                    <a:pt x="4875" y="6161"/>
                    <a:pt x="4420" y="5377"/>
                  </a:cubicBezTo>
                  <a:cubicBezTo>
                    <a:pt x="3966" y="4593"/>
                    <a:pt x="1082" y="83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6117725" y="816363"/>
              <a:ext cx="32675" cy="26325"/>
            </a:xfrm>
            <a:custGeom>
              <a:rect b="b" l="l" r="r" t="t"/>
              <a:pathLst>
                <a:path extrusionOk="0" h="1053" w="1307">
                  <a:moveTo>
                    <a:pt x="357" y="1"/>
                  </a:moveTo>
                  <a:cubicBezTo>
                    <a:pt x="0" y="1"/>
                    <a:pt x="1069" y="1052"/>
                    <a:pt x="1215" y="1052"/>
                  </a:cubicBezTo>
                  <a:cubicBezTo>
                    <a:pt x="1221" y="1052"/>
                    <a:pt x="1225" y="1050"/>
                    <a:pt x="1228" y="1047"/>
                  </a:cubicBezTo>
                  <a:cubicBezTo>
                    <a:pt x="1306" y="937"/>
                    <a:pt x="836" y="185"/>
                    <a:pt x="648" y="91"/>
                  </a:cubicBezTo>
                  <a:cubicBezTo>
                    <a:pt x="508" y="28"/>
                    <a:pt x="414" y="1"/>
                    <a:pt x="35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6474050" y="1228113"/>
              <a:ext cx="135575" cy="185700"/>
            </a:xfrm>
            <a:custGeom>
              <a:rect b="b" l="l" r="r" t="t"/>
              <a:pathLst>
                <a:path extrusionOk="0" h="7428" w="5423">
                  <a:moveTo>
                    <a:pt x="0" y="0"/>
                  </a:moveTo>
                  <a:cubicBezTo>
                    <a:pt x="484" y="1181"/>
                    <a:pt x="619" y="1871"/>
                    <a:pt x="183" y="1871"/>
                  </a:cubicBezTo>
                  <a:cubicBezTo>
                    <a:pt x="138" y="1871"/>
                    <a:pt x="88" y="1864"/>
                    <a:pt x="32" y="1850"/>
                  </a:cubicBezTo>
                  <a:lnTo>
                    <a:pt x="32" y="1850"/>
                  </a:lnTo>
                  <a:cubicBezTo>
                    <a:pt x="1474" y="3543"/>
                    <a:pt x="2947" y="5345"/>
                    <a:pt x="4468" y="7257"/>
                  </a:cubicBezTo>
                  <a:cubicBezTo>
                    <a:pt x="4563" y="7378"/>
                    <a:pt x="4682" y="7428"/>
                    <a:pt x="4798" y="7428"/>
                  </a:cubicBezTo>
                  <a:cubicBezTo>
                    <a:pt x="5120" y="7428"/>
                    <a:pt x="5422" y="7043"/>
                    <a:pt x="5157" y="6709"/>
                  </a:cubicBezTo>
                  <a:cubicBezTo>
                    <a:pt x="3292" y="4373"/>
                    <a:pt x="1584" y="211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6502250" y="1291588"/>
              <a:ext cx="109750" cy="127775"/>
            </a:xfrm>
            <a:custGeom>
              <a:rect b="b" l="l" r="r" t="t"/>
              <a:pathLst>
                <a:path extrusionOk="0" h="5111" w="4390">
                  <a:moveTo>
                    <a:pt x="988" y="0"/>
                  </a:moveTo>
                  <a:lnTo>
                    <a:pt x="1" y="878"/>
                  </a:lnTo>
                  <a:lnTo>
                    <a:pt x="3496" y="5110"/>
                  </a:lnTo>
                  <a:lnTo>
                    <a:pt x="4390" y="4405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6555150" y="1354688"/>
              <a:ext cx="56850" cy="64675"/>
            </a:xfrm>
            <a:custGeom>
              <a:rect b="b" l="l" r="r" t="t"/>
              <a:pathLst>
                <a:path extrusionOk="0" h="2587" w="2274">
                  <a:moveTo>
                    <a:pt x="816" y="0"/>
                  </a:moveTo>
                  <a:lnTo>
                    <a:pt x="816" y="0"/>
                  </a:lnTo>
                  <a:cubicBezTo>
                    <a:pt x="1114" y="690"/>
                    <a:pt x="1239" y="1238"/>
                    <a:pt x="1114" y="1348"/>
                  </a:cubicBezTo>
                  <a:cubicBezTo>
                    <a:pt x="1092" y="1364"/>
                    <a:pt x="1061" y="1372"/>
                    <a:pt x="1021" y="1372"/>
                  </a:cubicBezTo>
                  <a:cubicBezTo>
                    <a:pt x="833" y="1372"/>
                    <a:pt x="454" y="1194"/>
                    <a:pt x="1" y="909"/>
                  </a:cubicBezTo>
                  <a:lnTo>
                    <a:pt x="1" y="909"/>
                  </a:lnTo>
                  <a:lnTo>
                    <a:pt x="1380" y="2586"/>
                  </a:lnTo>
                  <a:lnTo>
                    <a:pt x="2274" y="1881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6581025" y="1396038"/>
              <a:ext cx="41950" cy="32025"/>
            </a:xfrm>
            <a:custGeom>
              <a:rect b="b" l="l" r="r" t="t"/>
              <a:pathLst>
                <a:path extrusionOk="0" h="1281" w="1678">
                  <a:moveTo>
                    <a:pt x="1313" y="1"/>
                  </a:moveTo>
                  <a:cubicBezTo>
                    <a:pt x="1117" y="1"/>
                    <a:pt x="842" y="112"/>
                    <a:pt x="580" y="321"/>
                  </a:cubicBezTo>
                  <a:cubicBezTo>
                    <a:pt x="204" y="634"/>
                    <a:pt x="0" y="1026"/>
                    <a:pt x="142" y="1199"/>
                  </a:cubicBezTo>
                  <a:cubicBezTo>
                    <a:pt x="187" y="1254"/>
                    <a:pt x="262" y="1281"/>
                    <a:pt x="356" y="1281"/>
                  </a:cubicBezTo>
                  <a:cubicBezTo>
                    <a:pt x="553" y="1281"/>
                    <a:pt x="832" y="1165"/>
                    <a:pt x="1098" y="964"/>
                  </a:cubicBezTo>
                  <a:cubicBezTo>
                    <a:pt x="1474" y="650"/>
                    <a:pt x="1678" y="258"/>
                    <a:pt x="1537" y="86"/>
                  </a:cubicBezTo>
                  <a:cubicBezTo>
                    <a:pt x="1490" y="28"/>
                    <a:pt x="1411" y="1"/>
                    <a:pt x="1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6491300" y="1281013"/>
              <a:ext cx="43900" cy="37250"/>
            </a:xfrm>
            <a:custGeom>
              <a:rect b="b" l="l" r="r" t="t"/>
              <a:pathLst>
                <a:path extrusionOk="0" h="1490" w="1756">
                  <a:moveTo>
                    <a:pt x="1223" y="0"/>
                  </a:moveTo>
                  <a:lnTo>
                    <a:pt x="0" y="1144"/>
                  </a:lnTo>
                  <a:lnTo>
                    <a:pt x="486" y="1489"/>
                  </a:lnTo>
                  <a:lnTo>
                    <a:pt x="1756" y="59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6527350" y="1316663"/>
              <a:ext cx="18825" cy="31775"/>
            </a:xfrm>
            <a:custGeom>
              <a:rect b="b" l="l" r="r" t="t"/>
              <a:pathLst>
                <a:path extrusionOk="0" h="1271" w="753">
                  <a:moveTo>
                    <a:pt x="752" y="1"/>
                  </a:moveTo>
                  <a:lnTo>
                    <a:pt x="0" y="1082"/>
                  </a:lnTo>
                  <a:lnTo>
                    <a:pt x="157" y="1270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6545750" y="1350763"/>
              <a:ext cx="32175" cy="15700"/>
            </a:xfrm>
            <a:custGeom>
              <a:rect b="b" l="l" r="r" t="t"/>
              <a:pathLst>
                <a:path extrusionOk="0" h="628" w="1287">
                  <a:moveTo>
                    <a:pt x="1082" y="0"/>
                  </a:moveTo>
                  <a:lnTo>
                    <a:pt x="1" y="627"/>
                  </a:lnTo>
                  <a:lnTo>
                    <a:pt x="1" y="627"/>
                  </a:lnTo>
                  <a:lnTo>
                    <a:pt x="1286" y="235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6071075" y="759963"/>
              <a:ext cx="194100" cy="176350"/>
            </a:xfrm>
            <a:custGeom>
              <a:rect b="b" l="l" r="r" t="t"/>
              <a:pathLst>
                <a:path extrusionOk="0" h="7054" w="7764">
                  <a:moveTo>
                    <a:pt x="1617" y="1"/>
                  </a:moveTo>
                  <a:cubicBezTo>
                    <a:pt x="884" y="1"/>
                    <a:pt x="0" y="948"/>
                    <a:pt x="163" y="1406"/>
                  </a:cubicBezTo>
                  <a:cubicBezTo>
                    <a:pt x="185" y="1463"/>
                    <a:pt x="233" y="1485"/>
                    <a:pt x="302" y="1485"/>
                  </a:cubicBezTo>
                  <a:cubicBezTo>
                    <a:pt x="562" y="1485"/>
                    <a:pt x="1117" y="1168"/>
                    <a:pt x="1686" y="1168"/>
                  </a:cubicBezTo>
                  <a:cubicBezTo>
                    <a:pt x="1717" y="1168"/>
                    <a:pt x="1747" y="1169"/>
                    <a:pt x="1777" y="1171"/>
                  </a:cubicBezTo>
                  <a:cubicBezTo>
                    <a:pt x="2869" y="1232"/>
                    <a:pt x="7713" y="7054"/>
                    <a:pt x="7761" y="7054"/>
                  </a:cubicBezTo>
                  <a:cubicBezTo>
                    <a:pt x="7763" y="7054"/>
                    <a:pt x="7759" y="7047"/>
                    <a:pt x="7749" y="7033"/>
                  </a:cubicBezTo>
                  <a:cubicBezTo>
                    <a:pt x="3157" y="403"/>
                    <a:pt x="2984" y="215"/>
                    <a:pt x="1746" y="11"/>
                  </a:cubicBezTo>
                  <a:cubicBezTo>
                    <a:pt x="1704" y="4"/>
                    <a:pt x="1660" y="1"/>
                    <a:pt x="16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8" name="Google Shape;2118;p8"/>
          <p:cNvGrpSpPr/>
          <p:nvPr/>
        </p:nvGrpSpPr>
        <p:grpSpPr>
          <a:xfrm rot="1097607">
            <a:off x="990429" y="500197"/>
            <a:ext cx="1091197" cy="478913"/>
            <a:chOff x="2183975" y="2067550"/>
            <a:chExt cx="819400" cy="359650"/>
          </a:xfrm>
        </p:grpSpPr>
        <p:sp>
          <p:nvSpPr>
            <p:cNvPr id="2119" name="Google Shape;2119;p8"/>
            <p:cNvSpPr/>
            <p:nvPr/>
          </p:nvSpPr>
          <p:spPr>
            <a:xfrm>
              <a:off x="2183975" y="2389025"/>
              <a:ext cx="76425" cy="38175"/>
            </a:xfrm>
            <a:custGeom>
              <a:rect b="b" l="l" r="r" t="t"/>
              <a:pathLst>
                <a:path extrusionOk="0" h="1527" w="3057">
                  <a:moveTo>
                    <a:pt x="2163" y="0"/>
                  </a:moveTo>
                  <a:cubicBezTo>
                    <a:pt x="1160" y="79"/>
                    <a:pt x="0" y="141"/>
                    <a:pt x="94" y="800"/>
                  </a:cubicBezTo>
                  <a:cubicBezTo>
                    <a:pt x="166" y="1384"/>
                    <a:pt x="937" y="1527"/>
                    <a:pt x="1674" y="1527"/>
                  </a:cubicBezTo>
                  <a:cubicBezTo>
                    <a:pt x="2381" y="1527"/>
                    <a:pt x="3057" y="1395"/>
                    <a:pt x="3057" y="1395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2392450" y="2067550"/>
              <a:ext cx="45075" cy="28150"/>
            </a:xfrm>
            <a:custGeom>
              <a:rect b="b" l="l" r="r" t="t"/>
              <a:pathLst>
                <a:path extrusionOk="0" h="1126" w="1803">
                  <a:moveTo>
                    <a:pt x="993" y="0"/>
                  </a:moveTo>
                  <a:cubicBezTo>
                    <a:pt x="950" y="0"/>
                    <a:pt x="907" y="2"/>
                    <a:pt x="862" y="6"/>
                  </a:cubicBezTo>
                  <a:cubicBezTo>
                    <a:pt x="376" y="53"/>
                    <a:pt x="0" y="336"/>
                    <a:pt x="16" y="633"/>
                  </a:cubicBezTo>
                  <a:cubicBezTo>
                    <a:pt x="44" y="918"/>
                    <a:pt x="384" y="1126"/>
                    <a:pt x="810" y="1126"/>
                  </a:cubicBezTo>
                  <a:cubicBezTo>
                    <a:pt x="853" y="1126"/>
                    <a:pt x="896" y="1124"/>
                    <a:pt x="941" y="1119"/>
                  </a:cubicBezTo>
                  <a:cubicBezTo>
                    <a:pt x="1427" y="1072"/>
                    <a:pt x="1803" y="790"/>
                    <a:pt x="1787" y="477"/>
                  </a:cubicBezTo>
                  <a:cubicBezTo>
                    <a:pt x="1773" y="206"/>
                    <a:pt x="1422" y="0"/>
                    <a:pt x="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2214550" y="2079000"/>
              <a:ext cx="516875" cy="342950"/>
            </a:xfrm>
            <a:custGeom>
              <a:rect b="b" l="l" r="r" t="t"/>
              <a:pathLst>
                <a:path extrusionOk="0" h="13718" w="20675">
                  <a:moveTo>
                    <a:pt x="9826" y="1"/>
                  </a:moveTo>
                  <a:cubicBezTo>
                    <a:pt x="7386" y="1"/>
                    <a:pt x="4905" y="399"/>
                    <a:pt x="3151" y="1523"/>
                  </a:cubicBezTo>
                  <a:cubicBezTo>
                    <a:pt x="0" y="3530"/>
                    <a:pt x="1270" y="13608"/>
                    <a:pt x="1270" y="13608"/>
                  </a:cubicBezTo>
                  <a:lnTo>
                    <a:pt x="20674" y="13718"/>
                  </a:lnTo>
                  <a:cubicBezTo>
                    <a:pt x="20674" y="13718"/>
                    <a:pt x="20659" y="2088"/>
                    <a:pt x="16082" y="818"/>
                  </a:cubicBezTo>
                  <a:cubicBezTo>
                    <a:pt x="14496" y="372"/>
                    <a:pt x="12180" y="1"/>
                    <a:pt x="9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2470825" y="2079050"/>
              <a:ext cx="260600" cy="342900"/>
            </a:xfrm>
            <a:custGeom>
              <a:rect b="b" l="l" r="r" t="t"/>
              <a:pathLst>
                <a:path extrusionOk="0" h="13716" w="10424">
                  <a:moveTo>
                    <a:pt x="0" y="1"/>
                  </a:moveTo>
                  <a:lnTo>
                    <a:pt x="0" y="1"/>
                  </a:lnTo>
                  <a:cubicBezTo>
                    <a:pt x="4828" y="1756"/>
                    <a:pt x="8370" y="7211"/>
                    <a:pt x="8480" y="13716"/>
                  </a:cubicBezTo>
                  <a:lnTo>
                    <a:pt x="10423" y="13716"/>
                  </a:lnTo>
                  <a:cubicBezTo>
                    <a:pt x="10423" y="13716"/>
                    <a:pt x="10408" y="2086"/>
                    <a:pt x="5831" y="816"/>
                  </a:cubicBezTo>
                  <a:cubicBezTo>
                    <a:pt x="4342" y="393"/>
                    <a:pt x="2194" y="4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2214550" y="2082600"/>
              <a:ext cx="186525" cy="339350"/>
            </a:xfrm>
            <a:custGeom>
              <a:rect b="b" l="l" r="r" t="t"/>
              <a:pathLst>
                <a:path extrusionOk="0" h="13574" w="7461">
                  <a:moveTo>
                    <a:pt x="7461" y="0"/>
                  </a:moveTo>
                  <a:lnTo>
                    <a:pt x="7461" y="0"/>
                  </a:lnTo>
                  <a:cubicBezTo>
                    <a:pt x="5847" y="188"/>
                    <a:pt x="4342" y="611"/>
                    <a:pt x="3151" y="1379"/>
                  </a:cubicBezTo>
                  <a:cubicBezTo>
                    <a:pt x="0" y="3386"/>
                    <a:pt x="862" y="13574"/>
                    <a:pt x="862" y="13574"/>
                  </a:cubicBezTo>
                  <a:lnTo>
                    <a:pt x="7006" y="13574"/>
                  </a:lnTo>
                  <a:cubicBezTo>
                    <a:pt x="6489" y="12320"/>
                    <a:pt x="3746" y="2100"/>
                    <a:pt x="7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2218450" y="2136675"/>
              <a:ext cx="85075" cy="285275"/>
            </a:xfrm>
            <a:custGeom>
              <a:rect b="b" l="l" r="r" t="t"/>
              <a:pathLst>
                <a:path extrusionOk="0" h="11411" w="3403">
                  <a:moveTo>
                    <a:pt x="2195" y="0"/>
                  </a:moveTo>
                  <a:lnTo>
                    <a:pt x="2195" y="0"/>
                  </a:lnTo>
                  <a:cubicBezTo>
                    <a:pt x="1" y="3088"/>
                    <a:pt x="706" y="11411"/>
                    <a:pt x="706" y="11411"/>
                  </a:cubicBezTo>
                  <a:lnTo>
                    <a:pt x="3402" y="11411"/>
                  </a:lnTo>
                  <a:cubicBezTo>
                    <a:pt x="2399" y="9373"/>
                    <a:pt x="1803" y="6771"/>
                    <a:pt x="1803" y="3903"/>
                  </a:cubicBezTo>
                  <a:cubicBezTo>
                    <a:pt x="1803" y="2539"/>
                    <a:pt x="1944" y="1223"/>
                    <a:pt x="219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2234125" y="2405350"/>
              <a:ext cx="769250" cy="21700"/>
            </a:xfrm>
            <a:custGeom>
              <a:rect b="b" l="l" r="r" t="t"/>
              <a:pathLst>
                <a:path extrusionOk="0" h="868" w="30770">
                  <a:moveTo>
                    <a:pt x="28366" y="1"/>
                  </a:moveTo>
                  <a:cubicBezTo>
                    <a:pt x="25060" y="1"/>
                    <a:pt x="17454" y="460"/>
                    <a:pt x="1" y="460"/>
                  </a:cubicBezTo>
                  <a:lnTo>
                    <a:pt x="79" y="868"/>
                  </a:lnTo>
                  <a:lnTo>
                    <a:pt x="30472" y="868"/>
                  </a:lnTo>
                  <a:cubicBezTo>
                    <a:pt x="30597" y="868"/>
                    <a:pt x="30707" y="774"/>
                    <a:pt x="30738" y="633"/>
                  </a:cubicBezTo>
                  <a:cubicBezTo>
                    <a:pt x="30769" y="492"/>
                    <a:pt x="30722" y="335"/>
                    <a:pt x="30613" y="272"/>
                  </a:cubicBezTo>
                  <a:cubicBezTo>
                    <a:pt x="30307" y="73"/>
                    <a:pt x="29672" y="1"/>
                    <a:pt x="2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2458675" y="2405300"/>
              <a:ext cx="544700" cy="21750"/>
            </a:xfrm>
            <a:custGeom>
              <a:rect b="b" l="l" r="r" t="t"/>
              <a:pathLst>
                <a:path extrusionOk="0" h="870" w="21788">
                  <a:moveTo>
                    <a:pt x="19365" y="1"/>
                  </a:moveTo>
                  <a:cubicBezTo>
                    <a:pt x="16687" y="1"/>
                    <a:pt x="11205" y="300"/>
                    <a:pt x="0" y="415"/>
                  </a:cubicBezTo>
                  <a:cubicBezTo>
                    <a:pt x="173" y="572"/>
                    <a:pt x="329" y="713"/>
                    <a:pt x="455" y="870"/>
                  </a:cubicBezTo>
                  <a:lnTo>
                    <a:pt x="21490" y="870"/>
                  </a:lnTo>
                  <a:cubicBezTo>
                    <a:pt x="21615" y="870"/>
                    <a:pt x="21725" y="776"/>
                    <a:pt x="21756" y="635"/>
                  </a:cubicBezTo>
                  <a:cubicBezTo>
                    <a:pt x="21787" y="494"/>
                    <a:pt x="21740" y="337"/>
                    <a:pt x="21631" y="274"/>
                  </a:cubicBezTo>
                  <a:cubicBezTo>
                    <a:pt x="21321" y="73"/>
                    <a:pt x="20681" y="1"/>
                    <a:pt x="193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2510000" y="2158925"/>
              <a:ext cx="154200" cy="210375"/>
            </a:xfrm>
            <a:custGeom>
              <a:rect b="b" l="l" r="r" t="t"/>
              <a:pathLst>
                <a:path extrusionOk="0" h="8415" w="6168">
                  <a:moveTo>
                    <a:pt x="452" y="1"/>
                  </a:moveTo>
                  <a:cubicBezTo>
                    <a:pt x="194" y="1"/>
                    <a:pt x="0" y="229"/>
                    <a:pt x="0" y="568"/>
                  </a:cubicBezTo>
                  <a:cubicBezTo>
                    <a:pt x="0" y="1195"/>
                    <a:pt x="2602" y="3765"/>
                    <a:pt x="5925" y="8358"/>
                  </a:cubicBezTo>
                  <a:cubicBezTo>
                    <a:pt x="5949" y="8398"/>
                    <a:pt x="5979" y="8415"/>
                    <a:pt x="6007" y="8415"/>
                  </a:cubicBezTo>
                  <a:cubicBezTo>
                    <a:pt x="6090" y="8415"/>
                    <a:pt x="6168" y="8275"/>
                    <a:pt x="6098" y="8170"/>
                  </a:cubicBezTo>
                  <a:cubicBezTo>
                    <a:pt x="2775" y="3562"/>
                    <a:pt x="1004" y="66"/>
                    <a:pt x="502" y="4"/>
                  </a:cubicBezTo>
                  <a:cubicBezTo>
                    <a:pt x="485" y="2"/>
                    <a:pt x="469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2634600" y="2331025"/>
              <a:ext cx="30200" cy="40400"/>
            </a:xfrm>
            <a:custGeom>
              <a:rect b="b" l="l" r="r" t="t"/>
              <a:pathLst>
                <a:path extrusionOk="0" h="1616" w="1208">
                  <a:moveTo>
                    <a:pt x="220" y="1"/>
                  </a:moveTo>
                  <a:lnTo>
                    <a:pt x="1" y="251"/>
                  </a:lnTo>
                  <a:lnTo>
                    <a:pt x="988" y="1615"/>
                  </a:lnTo>
                  <a:lnTo>
                    <a:pt x="1208" y="136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2656950" y="23632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332" y="1"/>
                  </a:moveTo>
                  <a:cubicBezTo>
                    <a:pt x="278" y="1"/>
                    <a:pt x="206" y="43"/>
                    <a:pt x="141" y="108"/>
                  </a:cubicBezTo>
                  <a:cubicBezTo>
                    <a:pt x="47" y="217"/>
                    <a:pt x="0" y="358"/>
                    <a:pt x="47" y="405"/>
                  </a:cubicBezTo>
                  <a:cubicBezTo>
                    <a:pt x="57" y="425"/>
                    <a:pt x="75" y="434"/>
                    <a:pt x="97" y="434"/>
                  </a:cubicBezTo>
                  <a:cubicBezTo>
                    <a:pt x="146" y="434"/>
                    <a:pt x="218" y="392"/>
                    <a:pt x="282" y="327"/>
                  </a:cubicBezTo>
                  <a:cubicBezTo>
                    <a:pt x="392" y="217"/>
                    <a:pt x="439" y="76"/>
                    <a:pt x="392" y="29"/>
                  </a:cubicBezTo>
                  <a:cubicBezTo>
                    <a:pt x="377" y="10"/>
                    <a:pt x="356" y="1"/>
                    <a:pt x="33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2533325" y="2163250"/>
              <a:ext cx="145200" cy="211525"/>
            </a:xfrm>
            <a:custGeom>
              <a:rect b="b" l="l" r="r" t="t"/>
              <a:pathLst>
                <a:path extrusionOk="0" h="8461" w="5808">
                  <a:moveTo>
                    <a:pt x="5293" y="0"/>
                  </a:moveTo>
                  <a:cubicBezTo>
                    <a:pt x="5277" y="0"/>
                    <a:pt x="5260" y="1"/>
                    <a:pt x="5243" y="3"/>
                  </a:cubicBezTo>
                  <a:cubicBezTo>
                    <a:pt x="4742" y="66"/>
                    <a:pt x="3158" y="3592"/>
                    <a:pt x="71" y="8216"/>
                  </a:cubicBezTo>
                  <a:cubicBezTo>
                    <a:pt x="1" y="8321"/>
                    <a:pt x="78" y="8461"/>
                    <a:pt x="168" y="8461"/>
                  </a:cubicBezTo>
                  <a:cubicBezTo>
                    <a:pt x="198" y="8461"/>
                    <a:pt x="231" y="8444"/>
                    <a:pt x="259" y="8404"/>
                  </a:cubicBezTo>
                  <a:cubicBezTo>
                    <a:pt x="3331" y="3780"/>
                    <a:pt x="5807" y="1194"/>
                    <a:pt x="5776" y="552"/>
                  </a:cubicBezTo>
                  <a:cubicBezTo>
                    <a:pt x="5761" y="227"/>
                    <a:pt x="5553" y="0"/>
                    <a:pt x="5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2529600" y="2368325"/>
              <a:ext cx="11000" cy="10850"/>
            </a:xfrm>
            <a:custGeom>
              <a:rect b="b" l="l" r="r" t="t"/>
              <a:pathLst>
                <a:path extrusionOk="0" h="434" w="440">
                  <a:moveTo>
                    <a:pt x="83" y="1"/>
                  </a:moveTo>
                  <a:cubicBezTo>
                    <a:pt x="59" y="1"/>
                    <a:pt x="41" y="10"/>
                    <a:pt x="32" y="29"/>
                  </a:cubicBezTo>
                  <a:cubicBezTo>
                    <a:pt x="0" y="76"/>
                    <a:pt x="47" y="217"/>
                    <a:pt x="141" y="327"/>
                  </a:cubicBezTo>
                  <a:cubicBezTo>
                    <a:pt x="217" y="391"/>
                    <a:pt x="292" y="434"/>
                    <a:pt x="342" y="434"/>
                  </a:cubicBezTo>
                  <a:cubicBezTo>
                    <a:pt x="365" y="434"/>
                    <a:pt x="382" y="425"/>
                    <a:pt x="392" y="405"/>
                  </a:cubicBezTo>
                  <a:cubicBezTo>
                    <a:pt x="439" y="358"/>
                    <a:pt x="392" y="217"/>
                    <a:pt x="282" y="123"/>
                  </a:cubicBezTo>
                  <a:cubicBezTo>
                    <a:pt x="217" y="47"/>
                    <a:pt x="137" y="1"/>
                    <a:pt x="83" y="1"/>
                  </a:cubicBezTo>
                  <a:close/>
                </a:path>
              </a:pathLst>
            </a:custGeom>
            <a:solidFill>
              <a:srgbClr val="869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8"/>
            <p:cNvSpPr/>
            <p:nvPr/>
          </p:nvSpPr>
          <p:spPr>
            <a:xfrm>
              <a:off x="2533325" y="2281650"/>
              <a:ext cx="65650" cy="93125"/>
            </a:xfrm>
            <a:custGeom>
              <a:rect b="b" l="l" r="r" t="t"/>
              <a:pathLst>
                <a:path extrusionOk="0" h="3725" w="2626">
                  <a:moveTo>
                    <a:pt x="2265" y="1"/>
                  </a:moveTo>
                  <a:cubicBezTo>
                    <a:pt x="1638" y="1051"/>
                    <a:pt x="901" y="2226"/>
                    <a:pt x="71" y="3480"/>
                  </a:cubicBezTo>
                  <a:cubicBezTo>
                    <a:pt x="1" y="3585"/>
                    <a:pt x="78" y="3725"/>
                    <a:pt x="161" y="3725"/>
                  </a:cubicBezTo>
                  <a:cubicBezTo>
                    <a:pt x="190" y="3725"/>
                    <a:pt x="219" y="3708"/>
                    <a:pt x="243" y="3668"/>
                  </a:cubicBezTo>
                  <a:cubicBezTo>
                    <a:pt x="1105" y="2399"/>
                    <a:pt x="1904" y="1286"/>
                    <a:pt x="2626" y="314"/>
                  </a:cubicBezTo>
                  <a:cubicBezTo>
                    <a:pt x="2531" y="298"/>
                    <a:pt x="2437" y="251"/>
                    <a:pt x="2375" y="189"/>
                  </a:cubicBezTo>
                  <a:cubicBezTo>
                    <a:pt x="2328" y="126"/>
                    <a:pt x="2296" y="63"/>
                    <a:pt x="226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8"/>
            <p:cNvSpPr/>
            <p:nvPr/>
          </p:nvSpPr>
          <p:spPr>
            <a:xfrm>
              <a:off x="2517825" y="2244825"/>
              <a:ext cx="50575" cy="68975"/>
            </a:xfrm>
            <a:custGeom>
              <a:rect b="b" l="l" r="r" t="t"/>
              <a:pathLst>
                <a:path extrusionOk="0" h="2759" w="2023">
                  <a:moveTo>
                    <a:pt x="769" y="0"/>
                  </a:moveTo>
                  <a:cubicBezTo>
                    <a:pt x="769" y="0"/>
                    <a:pt x="1" y="1286"/>
                    <a:pt x="1004" y="2759"/>
                  </a:cubicBezTo>
                  <a:lnTo>
                    <a:pt x="2023" y="12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8"/>
            <p:cNvSpPr/>
            <p:nvPr/>
          </p:nvSpPr>
          <p:spPr>
            <a:xfrm>
              <a:off x="2620500" y="2252275"/>
              <a:ext cx="47050" cy="58800"/>
            </a:xfrm>
            <a:custGeom>
              <a:rect b="b" l="l" r="r" t="t"/>
              <a:pathLst>
                <a:path extrusionOk="0" h="2352" w="1882">
                  <a:moveTo>
                    <a:pt x="1113" y="0"/>
                  </a:moveTo>
                  <a:lnTo>
                    <a:pt x="1" y="1113"/>
                  </a:lnTo>
                  <a:lnTo>
                    <a:pt x="988" y="2351"/>
                  </a:lnTo>
                  <a:cubicBezTo>
                    <a:pt x="1881" y="1050"/>
                    <a:pt x="1114" y="0"/>
                    <a:pt x="1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8"/>
            <p:cNvSpPr/>
            <p:nvPr/>
          </p:nvSpPr>
          <p:spPr>
            <a:xfrm>
              <a:off x="2367750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8"/>
            <p:cNvSpPr/>
            <p:nvPr/>
          </p:nvSpPr>
          <p:spPr>
            <a:xfrm>
              <a:off x="2359925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8"/>
            <p:cNvSpPr/>
            <p:nvPr/>
          </p:nvSpPr>
          <p:spPr>
            <a:xfrm>
              <a:off x="2350900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>
              <a:off x="2344625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>
              <a:off x="2342675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>
              <a:off x="2341500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89" y="1"/>
                  </a:moveTo>
                  <a:lnTo>
                    <a:pt x="0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>
              <a:off x="2342275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>
              <a:off x="2348150" y="2138225"/>
              <a:ext cx="7475" cy="18450"/>
            </a:xfrm>
            <a:custGeom>
              <a:rect b="b" l="l" r="r" t="t"/>
              <a:pathLst>
                <a:path extrusionOk="0" h="738" w="299">
                  <a:moveTo>
                    <a:pt x="142" y="1"/>
                  </a:moveTo>
                  <a:lnTo>
                    <a:pt x="1" y="690"/>
                  </a:lnTo>
                  <a:lnTo>
                    <a:pt x="173" y="737"/>
                  </a:lnTo>
                  <a:lnTo>
                    <a:pt x="299" y="3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2357175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0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2370500" y="2088475"/>
              <a:ext cx="12550" cy="12550"/>
            </a:xfrm>
            <a:custGeom>
              <a:rect b="b" l="l" r="r" t="t"/>
              <a:pathLst>
                <a:path extrusionOk="0" h="502" w="502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388125" y="2389025"/>
              <a:ext cx="7875" cy="21175"/>
            </a:xfrm>
            <a:custGeom>
              <a:rect b="b" l="l" r="r" t="t"/>
              <a:pathLst>
                <a:path extrusionOk="0" h="847" w="315">
                  <a:moveTo>
                    <a:pt x="173" y="0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2380300" y="2352975"/>
              <a:ext cx="7850" cy="21175"/>
            </a:xfrm>
            <a:custGeom>
              <a:rect b="b" l="l" r="r" t="t"/>
              <a:pathLst>
                <a:path extrusionOk="0" h="847" w="314">
                  <a:moveTo>
                    <a:pt x="173" y="0"/>
                  </a:moveTo>
                  <a:lnTo>
                    <a:pt x="0" y="47"/>
                  </a:lnTo>
                  <a:lnTo>
                    <a:pt x="141" y="847"/>
                  </a:lnTo>
                  <a:lnTo>
                    <a:pt x="314" y="815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2371275" y="2313775"/>
              <a:ext cx="7875" cy="21200"/>
            </a:xfrm>
            <a:custGeom>
              <a:rect b="b" l="l" r="r" t="t"/>
              <a:pathLst>
                <a:path extrusionOk="0" h="848" w="315">
                  <a:moveTo>
                    <a:pt x="173" y="1"/>
                  </a:moveTo>
                  <a:lnTo>
                    <a:pt x="1" y="32"/>
                  </a:lnTo>
                  <a:lnTo>
                    <a:pt x="142" y="847"/>
                  </a:lnTo>
                  <a:lnTo>
                    <a:pt x="314" y="80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2365000" y="2275775"/>
              <a:ext cx="7475" cy="21175"/>
            </a:xfrm>
            <a:custGeom>
              <a:rect b="b" l="l" r="r" t="t"/>
              <a:pathLst>
                <a:path extrusionOk="0" h="847" w="299">
                  <a:moveTo>
                    <a:pt x="173" y="0"/>
                  </a:moveTo>
                  <a:lnTo>
                    <a:pt x="1" y="32"/>
                  </a:lnTo>
                  <a:lnTo>
                    <a:pt x="126" y="847"/>
                  </a:lnTo>
                  <a:lnTo>
                    <a:pt x="299" y="81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2363050" y="2240500"/>
              <a:ext cx="5900" cy="20800"/>
            </a:xfrm>
            <a:custGeom>
              <a:rect b="b" l="l" r="r" t="t"/>
              <a:pathLst>
                <a:path extrusionOk="0" h="832" w="236">
                  <a:moveTo>
                    <a:pt x="173" y="1"/>
                  </a:moveTo>
                  <a:lnTo>
                    <a:pt x="1" y="16"/>
                  </a:lnTo>
                  <a:lnTo>
                    <a:pt x="63" y="832"/>
                  </a:lnTo>
                  <a:lnTo>
                    <a:pt x="236" y="816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2361875" y="2206800"/>
              <a:ext cx="5125" cy="20800"/>
            </a:xfrm>
            <a:custGeom>
              <a:rect b="b" l="l" r="r" t="t"/>
              <a:pathLst>
                <a:path extrusionOk="0" h="832" w="205">
                  <a:moveTo>
                    <a:pt x="173" y="1"/>
                  </a:moveTo>
                  <a:lnTo>
                    <a:pt x="1" y="16"/>
                  </a:lnTo>
                  <a:lnTo>
                    <a:pt x="32" y="832"/>
                  </a:lnTo>
                  <a:lnTo>
                    <a:pt x="204" y="83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2362650" y="2173100"/>
              <a:ext cx="6700" cy="20800"/>
            </a:xfrm>
            <a:custGeom>
              <a:rect b="b" l="l" r="r" t="t"/>
              <a:pathLst>
                <a:path extrusionOk="0" h="832" w="268">
                  <a:moveTo>
                    <a:pt x="95" y="1"/>
                  </a:moveTo>
                  <a:lnTo>
                    <a:pt x="1" y="816"/>
                  </a:lnTo>
                  <a:lnTo>
                    <a:pt x="173" y="832"/>
                  </a:lnTo>
                  <a:lnTo>
                    <a:pt x="267" y="32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2368550" y="2138225"/>
              <a:ext cx="7450" cy="18450"/>
            </a:xfrm>
            <a:custGeom>
              <a:rect b="b" l="l" r="r" t="t"/>
              <a:pathLst>
                <a:path extrusionOk="0" h="738" w="298">
                  <a:moveTo>
                    <a:pt x="141" y="1"/>
                  </a:moveTo>
                  <a:lnTo>
                    <a:pt x="0" y="690"/>
                  </a:lnTo>
                  <a:lnTo>
                    <a:pt x="172" y="737"/>
                  </a:lnTo>
                  <a:lnTo>
                    <a:pt x="298" y="32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2377550" y="2106875"/>
              <a:ext cx="11000" cy="18450"/>
            </a:xfrm>
            <a:custGeom>
              <a:rect b="b" l="l" r="r" t="t"/>
              <a:pathLst>
                <a:path extrusionOk="0" h="738" w="440">
                  <a:moveTo>
                    <a:pt x="283" y="1"/>
                  </a:moveTo>
                  <a:lnTo>
                    <a:pt x="1" y="643"/>
                  </a:lnTo>
                  <a:lnTo>
                    <a:pt x="157" y="738"/>
                  </a:lnTo>
                  <a:lnTo>
                    <a:pt x="439" y="95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2390875" y="2088475"/>
              <a:ext cx="12575" cy="12550"/>
            </a:xfrm>
            <a:custGeom>
              <a:rect b="b" l="l" r="r" t="t"/>
              <a:pathLst>
                <a:path extrusionOk="0" h="502" w="503">
                  <a:moveTo>
                    <a:pt x="361" y="0"/>
                  </a:moveTo>
                  <a:lnTo>
                    <a:pt x="0" y="408"/>
                  </a:lnTo>
                  <a:lnTo>
                    <a:pt x="157" y="502"/>
                  </a:lnTo>
                  <a:lnTo>
                    <a:pt x="502" y="9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2504125" y="2192300"/>
              <a:ext cx="170475" cy="178725"/>
            </a:xfrm>
            <a:custGeom>
              <a:rect b="b" l="l" r="r" t="t"/>
              <a:pathLst>
                <a:path extrusionOk="0" h="7149" w="6819">
                  <a:moveTo>
                    <a:pt x="2649" y="1"/>
                  </a:moveTo>
                  <a:cubicBezTo>
                    <a:pt x="2148" y="95"/>
                    <a:pt x="1677" y="299"/>
                    <a:pt x="1286" y="596"/>
                  </a:cubicBezTo>
                  <a:lnTo>
                    <a:pt x="1411" y="816"/>
                  </a:lnTo>
                  <a:cubicBezTo>
                    <a:pt x="1787" y="534"/>
                    <a:pt x="2226" y="346"/>
                    <a:pt x="2681" y="267"/>
                  </a:cubicBezTo>
                  <a:lnTo>
                    <a:pt x="2649" y="1"/>
                  </a:lnTo>
                  <a:close/>
                  <a:moveTo>
                    <a:pt x="4107" y="95"/>
                  </a:moveTo>
                  <a:lnTo>
                    <a:pt x="4060" y="346"/>
                  </a:lnTo>
                  <a:cubicBezTo>
                    <a:pt x="4499" y="487"/>
                    <a:pt x="4922" y="706"/>
                    <a:pt x="5298" y="1020"/>
                  </a:cubicBezTo>
                  <a:lnTo>
                    <a:pt x="5424" y="800"/>
                  </a:lnTo>
                  <a:cubicBezTo>
                    <a:pt x="5032" y="471"/>
                    <a:pt x="4593" y="236"/>
                    <a:pt x="4107" y="95"/>
                  </a:cubicBezTo>
                  <a:close/>
                  <a:moveTo>
                    <a:pt x="314" y="1850"/>
                  </a:moveTo>
                  <a:cubicBezTo>
                    <a:pt x="110" y="2305"/>
                    <a:pt x="0" y="2791"/>
                    <a:pt x="0" y="3308"/>
                  </a:cubicBezTo>
                  <a:cubicBezTo>
                    <a:pt x="0" y="3355"/>
                    <a:pt x="0" y="3418"/>
                    <a:pt x="16" y="3481"/>
                  </a:cubicBezTo>
                  <a:lnTo>
                    <a:pt x="235" y="3465"/>
                  </a:lnTo>
                  <a:cubicBezTo>
                    <a:pt x="235" y="3418"/>
                    <a:pt x="235" y="3355"/>
                    <a:pt x="235" y="3308"/>
                  </a:cubicBezTo>
                  <a:cubicBezTo>
                    <a:pt x="235" y="2838"/>
                    <a:pt x="329" y="2383"/>
                    <a:pt x="518" y="1976"/>
                  </a:cubicBezTo>
                  <a:lnTo>
                    <a:pt x="314" y="1850"/>
                  </a:lnTo>
                  <a:close/>
                  <a:moveTo>
                    <a:pt x="6411" y="2039"/>
                  </a:moveTo>
                  <a:lnTo>
                    <a:pt x="6207" y="2180"/>
                  </a:lnTo>
                  <a:cubicBezTo>
                    <a:pt x="6442" y="2634"/>
                    <a:pt x="6568" y="3136"/>
                    <a:pt x="6599" y="3637"/>
                  </a:cubicBezTo>
                  <a:lnTo>
                    <a:pt x="6599" y="3653"/>
                  </a:lnTo>
                  <a:lnTo>
                    <a:pt x="6819" y="3637"/>
                  </a:lnTo>
                  <a:cubicBezTo>
                    <a:pt x="6803" y="3073"/>
                    <a:pt x="6662" y="2540"/>
                    <a:pt x="6411" y="2039"/>
                  </a:cubicBezTo>
                  <a:close/>
                  <a:moveTo>
                    <a:pt x="627" y="4938"/>
                  </a:moveTo>
                  <a:lnTo>
                    <a:pt x="424" y="5064"/>
                  </a:lnTo>
                  <a:cubicBezTo>
                    <a:pt x="659" y="5534"/>
                    <a:pt x="1003" y="5973"/>
                    <a:pt x="1395" y="6302"/>
                  </a:cubicBezTo>
                  <a:lnTo>
                    <a:pt x="1536" y="6098"/>
                  </a:lnTo>
                  <a:cubicBezTo>
                    <a:pt x="1160" y="5769"/>
                    <a:pt x="847" y="5377"/>
                    <a:pt x="627" y="4938"/>
                  </a:cubicBezTo>
                  <a:close/>
                  <a:moveTo>
                    <a:pt x="6317" y="5158"/>
                  </a:moveTo>
                  <a:cubicBezTo>
                    <a:pt x="6113" y="5612"/>
                    <a:pt x="5800" y="6004"/>
                    <a:pt x="5424" y="6302"/>
                  </a:cubicBezTo>
                  <a:lnTo>
                    <a:pt x="5549" y="6521"/>
                  </a:lnTo>
                  <a:cubicBezTo>
                    <a:pt x="5972" y="6192"/>
                    <a:pt x="6301" y="5769"/>
                    <a:pt x="6521" y="5267"/>
                  </a:cubicBezTo>
                  <a:lnTo>
                    <a:pt x="6317" y="5158"/>
                  </a:lnTo>
                  <a:close/>
                  <a:moveTo>
                    <a:pt x="2775" y="6756"/>
                  </a:moveTo>
                  <a:lnTo>
                    <a:pt x="2712" y="7023"/>
                  </a:lnTo>
                  <a:cubicBezTo>
                    <a:pt x="2994" y="7101"/>
                    <a:pt x="3292" y="7148"/>
                    <a:pt x="3574" y="7148"/>
                  </a:cubicBezTo>
                  <a:lnTo>
                    <a:pt x="3652" y="7148"/>
                  </a:lnTo>
                  <a:cubicBezTo>
                    <a:pt x="3841" y="7148"/>
                    <a:pt x="4013" y="7133"/>
                    <a:pt x="4185" y="7117"/>
                  </a:cubicBezTo>
                  <a:lnTo>
                    <a:pt x="4138" y="6851"/>
                  </a:lnTo>
                  <a:cubicBezTo>
                    <a:pt x="3982" y="6882"/>
                    <a:pt x="3825" y="6898"/>
                    <a:pt x="3652" y="6898"/>
                  </a:cubicBezTo>
                  <a:lnTo>
                    <a:pt x="3574" y="6882"/>
                  </a:lnTo>
                  <a:cubicBezTo>
                    <a:pt x="3308" y="6882"/>
                    <a:pt x="3041" y="6835"/>
                    <a:pt x="2775" y="67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8014764" y="1787441"/>
            <a:ext cx="832278" cy="755422"/>
            <a:chOff x="7435952" y="276894"/>
            <a:chExt cx="1111483" cy="1008844"/>
          </a:xfrm>
        </p:grpSpPr>
        <p:sp>
          <p:nvSpPr>
            <p:cNvPr id="2157" name="Google Shape;2157;p8"/>
            <p:cNvSpPr/>
            <p:nvPr/>
          </p:nvSpPr>
          <p:spPr>
            <a:xfrm>
              <a:off x="8129850" y="867480"/>
              <a:ext cx="364813" cy="418258"/>
            </a:xfrm>
            <a:custGeom>
              <a:rect b="b" l="l" r="r" t="t"/>
              <a:pathLst>
                <a:path extrusionOk="0" h="9939" w="8669">
                  <a:moveTo>
                    <a:pt x="5330" y="1"/>
                  </a:moveTo>
                  <a:lnTo>
                    <a:pt x="1" y="7681"/>
                  </a:lnTo>
                  <a:lnTo>
                    <a:pt x="1615" y="9938"/>
                  </a:lnTo>
                  <a:cubicBezTo>
                    <a:pt x="1615" y="9938"/>
                    <a:pt x="8668" y="8042"/>
                    <a:pt x="8543" y="3480"/>
                  </a:cubicBezTo>
                  <a:cubicBezTo>
                    <a:pt x="7932" y="1537"/>
                    <a:pt x="5330" y="1"/>
                    <a:pt x="5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7435952" y="276894"/>
              <a:ext cx="959102" cy="937219"/>
            </a:xfrm>
            <a:custGeom>
              <a:rect b="b" l="l" r="r" t="t"/>
              <a:pathLst>
                <a:path extrusionOk="0" h="22271" w="22791">
                  <a:moveTo>
                    <a:pt x="10906" y="0"/>
                  </a:moveTo>
                  <a:cubicBezTo>
                    <a:pt x="6143" y="0"/>
                    <a:pt x="1714" y="3714"/>
                    <a:pt x="1756" y="4991"/>
                  </a:cubicBezTo>
                  <a:cubicBezTo>
                    <a:pt x="1928" y="10053"/>
                    <a:pt x="11192" y="10414"/>
                    <a:pt x="10471" y="13470"/>
                  </a:cubicBezTo>
                  <a:cubicBezTo>
                    <a:pt x="10258" y="13836"/>
                    <a:pt x="9713" y="13960"/>
                    <a:pt x="8984" y="13960"/>
                  </a:cubicBezTo>
                  <a:cubicBezTo>
                    <a:pt x="7470" y="13960"/>
                    <a:pt x="5161" y="13428"/>
                    <a:pt x="3378" y="13428"/>
                  </a:cubicBezTo>
                  <a:cubicBezTo>
                    <a:pt x="2156" y="13428"/>
                    <a:pt x="1180" y="13678"/>
                    <a:pt x="878" y="14521"/>
                  </a:cubicBezTo>
                  <a:cubicBezTo>
                    <a:pt x="0" y="16997"/>
                    <a:pt x="5659" y="19803"/>
                    <a:pt x="8292" y="20916"/>
                  </a:cubicBezTo>
                  <a:cubicBezTo>
                    <a:pt x="10532" y="21855"/>
                    <a:pt x="12785" y="22271"/>
                    <a:pt x="14676" y="22271"/>
                  </a:cubicBezTo>
                  <a:cubicBezTo>
                    <a:pt x="15657" y="22271"/>
                    <a:pt x="16540" y="22159"/>
                    <a:pt x="17273" y="21950"/>
                  </a:cubicBezTo>
                  <a:cubicBezTo>
                    <a:pt x="19139" y="21417"/>
                    <a:pt x="22665" y="18016"/>
                    <a:pt x="22744" y="14113"/>
                  </a:cubicBezTo>
                  <a:cubicBezTo>
                    <a:pt x="22791" y="11746"/>
                    <a:pt x="20800" y="7373"/>
                    <a:pt x="18700" y="4708"/>
                  </a:cubicBezTo>
                  <a:cubicBezTo>
                    <a:pt x="18135" y="3987"/>
                    <a:pt x="16317" y="915"/>
                    <a:pt x="12587" y="163"/>
                  </a:cubicBezTo>
                  <a:cubicBezTo>
                    <a:pt x="12026" y="51"/>
                    <a:pt x="11464" y="0"/>
                    <a:pt x="10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7720892" y="679498"/>
              <a:ext cx="123386" cy="237514"/>
            </a:xfrm>
            <a:custGeom>
              <a:rect b="b" l="l" r="r" t="t"/>
              <a:pathLst>
                <a:path extrusionOk="0" h="5644" w="2932">
                  <a:moveTo>
                    <a:pt x="674" y="1"/>
                  </a:moveTo>
                  <a:lnTo>
                    <a:pt x="674" y="1"/>
                  </a:lnTo>
                  <a:cubicBezTo>
                    <a:pt x="1098" y="2806"/>
                    <a:pt x="0" y="4624"/>
                    <a:pt x="0" y="4624"/>
                  </a:cubicBezTo>
                  <a:lnTo>
                    <a:pt x="2555" y="5643"/>
                  </a:lnTo>
                  <a:cubicBezTo>
                    <a:pt x="1615" y="3198"/>
                    <a:pt x="2932" y="1239"/>
                    <a:pt x="2932" y="1239"/>
                  </a:cubicBezTo>
                  <a:lnTo>
                    <a:pt x="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7561273" y="612881"/>
              <a:ext cx="142491" cy="246730"/>
            </a:xfrm>
            <a:custGeom>
              <a:rect b="b" l="l" r="r" t="t"/>
              <a:pathLst>
                <a:path extrusionOk="0" h="5863" w="3386">
                  <a:moveTo>
                    <a:pt x="878" y="0"/>
                  </a:moveTo>
                  <a:cubicBezTo>
                    <a:pt x="1019" y="3590"/>
                    <a:pt x="0" y="5722"/>
                    <a:pt x="0" y="5722"/>
                  </a:cubicBezTo>
                  <a:lnTo>
                    <a:pt x="2634" y="5863"/>
                  </a:lnTo>
                  <a:cubicBezTo>
                    <a:pt x="1819" y="3010"/>
                    <a:pt x="3386" y="1474"/>
                    <a:pt x="3386" y="147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7466924" y="294274"/>
              <a:ext cx="902417" cy="892864"/>
            </a:xfrm>
            <a:custGeom>
              <a:rect b="b" l="l" r="r" t="t"/>
              <a:pathLst>
                <a:path extrusionOk="0" h="21217" w="21444">
                  <a:moveTo>
                    <a:pt x="10024" y="0"/>
                  </a:moveTo>
                  <a:cubicBezTo>
                    <a:pt x="5564" y="0"/>
                    <a:pt x="1715" y="3185"/>
                    <a:pt x="1756" y="4405"/>
                  </a:cubicBezTo>
                  <a:cubicBezTo>
                    <a:pt x="988" y="8042"/>
                    <a:pt x="11020" y="10299"/>
                    <a:pt x="10330" y="13246"/>
                  </a:cubicBezTo>
                  <a:cubicBezTo>
                    <a:pt x="10054" y="13723"/>
                    <a:pt x="9157" y="13860"/>
                    <a:pt x="8019" y="13860"/>
                  </a:cubicBezTo>
                  <a:cubicBezTo>
                    <a:pt x="6510" y="13860"/>
                    <a:pt x="4578" y="13621"/>
                    <a:pt x="3102" y="13621"/>
                  </a:cubicBezTo>
                  <a:cubicBezTo>
                    <a:pt x="1966" y="13621"/>
                    <a:pt x="1101" y="13762"/>
                    <a:pt x="910" y="14264"/>
                  </a:cubicBezTo>
                  <a:cubicBezTo>
                    <a:pt x="1" y="16616"/>
                    <a:pt x="5408" y="18716"/>
                    <a:pt x="7948" y="19782"/>
                  </a:cubicBezTo>
                  <a:cubicBezTo>
                    <a:pt x="10246" y="20738"/>
                    <a:pt x="12413" y="21217"/>
                    <a:pt x="14217" y="21217"/>
                  </a:cubicBezTo>
                  <a:cubicBezTo>
                    <a:pt x="14984" y="21217"/>
                    <a:pt x="15685" y="21130"/>
                    <a:pt x="16302" y="20957"/>
                  </a:cubicBezTo>
                  <a:cubicBezTo>
                    <a:pt x="18120" y="20456"/>
                    <a:pt x="21334" y="17211"/>
                    <a:pt x="21412" y="13449"/>
                  </a:cubicBezTo>
                  <a:cubicBezTo>
                    <a:pt x="21443" y="11161"/>
                    <a:pt x="19703" y="7117"/>
                    <a:pt x="17697" y="4546"/>
                  </a:cubicBezTo>
                  <a:cubicBezTo>
                    <a:pt x="17149" y="3841"/>
                    <a:pt x="15393" y="894"/>
                    <a:pt x="11788" y="173"/>
                  </a:cubicBezTo>
                  <a:cubicBezTo>
                    <a:pt x="11194" y="54"/>
                    <a:pt x="10604" y="0"/>
                    <a:pt x="1002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7532236" y="902493"/>
              <a:ext cx="645503" cy="269875"/>
            </a:xfrm>
            <a:custGeom>
              <a:rect b="b" l="l" r="r" t="t"/>
              <a:pathLst>
                <a:path extrusionOk="0" h="6413" w="15339">
                  <a:moveTo>
                    <a:pt x="2099" y="1"/>
                  </a:moveTo>
                  <a:cubicBezTo>
                    <a:pt x="898" y="1"/>
                    <a:pt x="63" y="124"/>
                    <a:pt x="48" y="532"/>
                  </a:cubicBezTo>
                  <a:cubicBezTo>
                    <a:pt x="1" y="1771"/>
                    <a:pt x="1646" y="2978"/>
                    <a:pt x="6741" y="5172"/>
                  </a:cubicBezTo>
                  <a:cubicBezTo>
                    <a:pt x="8645" y="5982"/>
                    <a:pt x="10909" y="6413"/>
                    <a:pt x="12601" y="6413"/>
                  </a:cubicBezTo>
                  <a:cubicBezTo>
                    <a:pt x="13987" y="6413"/>
                    <a:pt x="14989" y="6124"/>
                    <a:pt x="15095" y="5517"/>
                  </a:cubicBezTo>
                  <a:cubicBezTo>
                    <a:pt x="15338" y="4195"/>
                    <a:pt x="11823" y="176"/>
                    <a:pt x="10209" y="176"/>
                  </a:cubicBezTo>
                  <a:cubicBezTo>
                    <a:pt x="10159" y="176"/>
                    <a:pt x="10110" y="179"/>
                    <a:pt x="10064" y="188"/>
                  </a:cubicBezTo>
                  <a:cubicBezTo>
                    <a:pt x="9657" y="259"/>
                    <a:pt x="9132" y="286"/>
                    <a:pt x="8535" y="286"/>
                  </a:cubicBezTo>
                  <a:cubicBezTo>
                    <a:pt x="6605" y="286"/>
                    <a:pt x="3927" y="1"/>
                    <a:pt x="209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7554035" y="407013"/>
              <a:ext cx="606198" cy="522202"/>
            </a:xfrm>
            <a:custGeom>
              <a:rect b="b" l="l" r="r" t="t"/>
              <a:pathLst>
                <a:path extrusionOk="0" h="12409" w="14405">
                  <a:moveTo>
                    <a:pt x="3614" y="0"/>
                  </a:moveTo>
                  <a:cubicBezTo>
                    <a:pt x="2476" y="0"/>
                    <a:pt x="0" y="2670"/>
                    <a:pt x="1379" y="3419"/>
                  </a:cubicBezTo>
                  <a:cubicBezTo>
                    <a:pt x="5392" y="5613"/>
                    <a:pt x="11458" y="12228"/>
                    <a:pt x="11944" y="12385"/>
                  </a:cubicBezTo>
                  <a:cubicBezTo>
                    <a:pt x="11993" y="12401"/>
                    <a:pt x="12050" y="12408"/>
                    <a:pt x="12113" y="12408"/>
                  </a:cubicBezTo>
                  <a:cubicBezTo>
                    <a:pt x="12783" y="12408"/>
                    <a:pt x="14115" y="11537"/>
                    <a:pt x="14201" y="10849"/>
                  </a:cubicBezTo>
                  <a:cubicBezTo>
                    <a:pt x="14405" y="9172"/>
                    <a:pt x="5047" y="347"/>
                    <a:pt x="3762" y="18"/>
                  </a:cubicBezTo>
                  <a:cubicBezTo>
                    <a:pt x="3716" y="6"/>
                    <a:pt x="3666" y="0"/>
                    <a:pt x="36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7667195" y="350707"/>
              <a:ext cx="583390" cy="501245"/>
            </a:xfrm>
            <a:custGeom>
              <a:rect b="b" l="l" r="r" t="t"/>
              <a:pathLst>
                <a:path extrusionOk="0" h="11911" w="13863">
                  <a:moveTo>
                    <a:pt x="4311" y="1"/>
                  </a:moveTo>
                  <a:cubicBezTo>
                    <a:pt x="2794" y="1"/>
                    <a:pt x="0" y="503"/>
                    <a:pt x="1323" y="1826"/>
                  </a:cubicBezTo>
                  <a:cubicBezTo>
                    <a:pt x="3957" y="4459"/>
                    <a:pt x="11386" y="11763"/>
                    <a:pt x="11778" y="11889"/>
                  </a:cubicBezTo>
                  <a:cubicBezTo>
                    <a:pt x="11818" y="11904"/>
                    <a:pt x="11865" y="11911"/>
                    <a:pt x="11916" y="11911"/>
                  </a:cubicBezTo>
                  <a:cubicBezTo>
                    <a:pt x="12462" y="11911"/>
                    <a:pt x="13558" y="11116"/>
                    <a:pt x="13644" y="10557"/>
                  </a:cubicBezTo>
                  <a:cubicBezTo>
                    <a:pt x="13863" y="9177"/>
                    <a:pt x="6120" y="368"/>
                    <a:pt x="5070" y="70"/>
                  </a:cubicBezTo>
                  <a:cubicBezTo>
                    <a:pt x="4917" y="25"/>
                    <a:pt x="4645" y="1"/>
                    <a:pt x="431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7878659" y="341281"/>
              <a:ext cx="470230" cy="445107"/>
            </a:xfrm>
            <a:custGeom>
              <a:rect b="b" l="l" r="r" t="t"/>
              <a:pathLst>
                <a:path extrusionOk="0" h="10577" w="11174">
                  <a:moveTo>
                    <a:pt x="1017" y="1"/>
                  </a:moveTo>
                  <a:cubicBezTo>
                    <a:pt x="351" y="1"/>
                    <a:pt x="1" y="154"/>
                    <a:pt x="546" y="624"/>
                  </a:cubicBezTo>
                  <a:cubicBezTo>
                    <a:pt x="3164" y="2896"/>
                    <a:pt x="8399" y="10342"/>
                    <a:pt x="8791" y="10483"/>
                  </a:cubicBezTo>
                  <a:cubicBezTo>
                    <a:pt x="8948" y="10540"/>
                    <a:pt x="9232" y="10577"/>
                    <a:pt x="9544" y="10577"/>
                  </a:cubicBezTo>
                  <a:cubicBezTo>
                    <a:pt x="10169" y="10577"/>
                    <a:pt x="10907" y="10430"/>
                    <a:pt x="10970" y="10013"/>
                  </a:cubicBezTo>
                  <a:cubicBezTo>
                    <a:pt x="11173" y="8649"/>
                    <a:pt x="5217" y="780"/>
                    <a:pt x="4167" y="483"/>
                  </a:cubicBezTo>
                  <a:cubicBezTo>
                    <a:pt x="3663" y="333"/>
                    <a:pt x="1998" y="1"/>
                    <a:pt x="10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7553151" y="400533"/>
              <a:ext cx="587303" cy="506126"/>
            </a:xfrm>
            <a:custGeom>
              <a:rect b="b" l="l" r="r" t="t"/>
              <a:pathLst>
                <a:path extrusionOk="0" h="12027" w="13956">
                  <a:moveTo>
                    <a:pt x="2832" y="0"/>
                  </a:moveTo>
                  <a:cubicBezTo>
                    <a:pt x="1736" y="0"/>
                    <a:pt x="1" y="1406"/>
                    <a:pt x="507" y="2852"/>
                  </a:cubicBezTo>
                  <a:cubicBezTo>
                    <a:pt x="946" y="4075"/>
                    <a:pt x="3986" y="5532"/>
                    <a:pt x="6698" y="7648"/>
                  </a:cubicBezTo>
                  <a:cubicBezTo>
                    <a:pt x="8767" y="9278"/>
                    <a:pt x="11589" y="11990"/>
                    <a:pt x="11965" y="12022"/>
                  </a:cubicBezTo>
                  <a:cubicBezTo>
                    <a:pt x="11996" y="12025"/>
                    <a:pt x="12028" y="12026"/>
                    <a:pt x="12062" y="12026"/>
                  </a:cubicBezTo>
                  <a:cubicBezTo>
                    <a:pt x="12685" y="12026"/>
                    <a:pt x="13677" y="11482"/>
                    <a:pt x="13752" y="10768"/>
                  </a:cubicBezTo>
                  <a:cubicBezTo>
                    <a:pt x="13955" y="9090"/>
                    <a:pt x="4378" y="344"/>
                    <a:pt x="3093" y="31"/>
                  </a:cubicBezTo>
                  <a:cubicBezTo>
                    <a:pt x="3012" y="10"/>
                    <a:pt x="2924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7701282" y="337956"/>
              <a:ext cx="540087" cy="484201"/>
            </a:xfrm>
            <a:custGeom>
              <a:rect b="b" l="l" r="r" t="t"/>
              <a:pathLst>
                <a:path extrusionOk="0" h="11506" w="1283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8586" y="8806"/>
                    <a:pt x="10592" y="11424"/>
                    <a:pt x="10921" y="11487"/>
                  </a:cubicBezTo>
                  <a:cubicBezTo>
                    <a:pt x="10980" y="11500"/>
                    <a:pt x="11041" y="11506"/>
                    <a:pt x="11104" y="11506"/>
                  </a:cubicBezTo>
                  <a:cubicBezTo>
                    <a:pt x="11648" y="11506"/>
                    <a:pt x="12317" y="11040"/>
                    <a:pt x="12457" y="10436"/>
                  </a:cubicBezTo>
                  <a:cubicBezTo>
                    <a:pt x="12834" y="8932"/>
                    <a:pt x="5326" y="734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7905761" y="325542"/>
              <a:ext cx="423981" cy="434207"/>
            </a:xfrm>
            <a:custGeom>
              <a:rect b="b" l="l" r="r" t="t"/>
              <a:pathLst>
                <a:path extrusionOk="0" h="10318" w="10075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162" y="3458"/>
                    <a:pt x="5012" y="5747"/>
                  </a:cubicBezTo>
                  <a:cubicBezTo>
                    <a:pt x="6877" y="8035"/>
                    <a:pt x="7880" y="10120"/>
                    <a:pt x="8147" y="10214"/>
                  </a:cubicBezTo>
                  <a:cubicBezTo>
                    <a:pt x="8323" y="10271"/>
                    <a:pt x="8678" y="10317"/>
                    <a:pt x="9030" y="10317"/>
                  </a:cubicBezTo>
                  <a:cubicBezTo>
                    <a:pt x="9556" y="10317"/>
                    <a:pt x="10075" y="10213"/>
                    <a:pt x="9981" y="9885"/>
                  </a:cubicBezTo>
                  <a:cubicBezTo>
                    <a:pt x="8727" y="5574"/>
                    <a:pt x="4667" y="1389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7521674" y="894118"/>
              <a:ext cx="636287" cy="269202"/>
            </a:xfrm>
            <a:custGeom>
              <a:rect b="b" l="l" r="r" t="t"/>
              <a:pathLst>
                <a:path extrusionOk="0" h="6397" w="15120">
                  <a:moveTo>
                    <a:pt x="1787" y="1"/>
                  </a:moveTo>
                  <a:cubicBezTo>
                    <a:pt x="754" y="1"/>
                    <a:pt x="57" y="121"/>
                    <a:pt x="48" y="496"/>
                  </a:cubicBezTo>
                  <a:cubicBezTo>
                    <a:pt x="1" y="1750"/>
                    <a:pt x="2038" y="3067"/>
                    <a:pt x="6992" y="5183"/>
                  </a:cubicBezTo>
                  <a:cubicBezTo>
                    <a:pt x="8837" y="5968"/>
                    <a:pt x="10981" y="6397"/>
                    <a:pt x="12574" y="6397"/>
                  </a:cubicBezTo>
                  <a:cubicBezTo>
                    <a:pt x="13876" y="6397"/>
                    <a:pt x="14808" y="6110"/>
                    <a:pt x="14907" y="5496"/>
                  </a:cubicBezTo>
                  <a:cubicBezTo>
                    <a:pt x="15119" y="4177"/>
                    <a:pt x="11606" y="247"/>
                    <a:pt x="10043" y="247"/>
                  </a:cubicBezTo>
                  <a:cubicBezTo>
                    <a:pt x="9990" y="247"/>
                    <a:pt x="9939" y="252"/>
                    <a:pt x="9891" y="261"/>
                  </a:cubicBezTo>
                  <a:cubicBezTo>
                    <a:pt x="9505" y="338"/>
                    <a:pt x="9005" y="368"/>
                    <a:pt x="8436" y="368"/>
                  </a:cubicBezTo>
                  <a:cubicBezTo>
                    <a:pt x="6443" y="368"/>
                    <a:pt x="3598" y="1"/>
                    <a:pt x="1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8086337" y="787439"/>
              <a:ext cx="325214" cy="322815"/>
            </a:xfrm>
            <a:custGeom>
              <a:rect b="b" l="l" r="r" t="t"/>
              <a:pathLst>
                <a:path extrusionOk="0" h="7671" w="7728">
                  <a:moveTo>
                    <a:pt x="5294" y="0"/>
                  </a:moveTo>
                  <a:cubicBezTo>
                    <a:pt x="4546" y="0"/>
                    <a:pt x="604" y="2937"/>
                    <a:pt x="314" y="3533"/>
                  </a:cubicBezTo>
                  <a:cubicBezTo>
                    <a:pt x="0" y="4144"/>
                    <a:pt x="2241" y="7671"/>
                    <a:pt x="2727" y="7671"/>
                  </a:cubicBezTo>
                  <a:cubicBezTo>
                    <a:pt x="5031" y="7671"/>
                    <a:pt x="7727" y="633"/>
                    <a:pt x="5345" y="6"/>
                  </a:cubicBezTo>
                  <a:cubicBezTo>
                    <a:pt x="5330" y="2"/>
                    <a:pt x="5313" y="0"/>
                    <a:pt x="529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8102160" y="794719"/>
              <a:ext cx="300174" cy="298407"/>
            </a:xfrm>
            <a:custGeom>
              <a:rect b="b" l="l" r="r" t="t"/>
              <a:pathLst>
                <a:path extrusionOk="0" h="7091" w="7133">
                  <a:moveTo>
                    <a:pt x="4892" y="0"/>
                  </a:moveTo>
                  <a:cubicBezTo>
                    <a:pt x="4206" y="0"/>
                    <a:pt x="542" y="2731"/>
                    <a:pt x="282" y="3281"/>
                  </a:cubicBezTo>
                  <a:cubicBezTo>
                    <a:pt x="0" y="3846"/>
                    <a:pt x="2069" y="7090"/>
                    <a:pt x="2508" y="7090"/>
                  </a:cubicBezTo>
                  <a:cubicBezTo>
                    <a:pt x="4640" y="7090"/>
                    <a:pt x="7132" y="601"/>
                    <a:pt x="4938" y="6"/>
                  </a:cubicBezTo>
                  <a:cubicBezTo>
                    <a:pt x="4924" y="2"/>
                    <a:pt x="4909" y="0"/>
                    <a:pt x="48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72" name="Google Shape;2172;p8"/>
            <p:cNvGrpSpPr/>
            <p:nvPr/>
          </p:nvGrpSpPr>
          <p:grpSpPr>
            <a:xfrm>
              <a:off x="7493310" y="287036"/>
              <a:ext cx="881292" cy="908309"/>
              <a:chOff x="7493310" y="287036"/>
              <a:chExt cx="881292" cy="908309"/>
            </a:xfrm>
          </p:grpSpPr>
          <p:sp>
            <p:nvSpPr>
              <p:cNvPr id="2173" name="Google Shape;2173;p8"/>
              <p:cNvSpPr/>
              <p:nvPr/>
            </p:nvSpPr>
            <p:spPr>
              <a:xfrm>
                <a:off x="7582357" y="575259"/>
                <a:ext cx="28406" cy="27774"/>
              </a:xfrm>
              <a:custGeom>
                <a:rect b="b" l="l" r="r" t="t"/>
                <a:pathLst>
                  <a:path extrusionOk="0" h="660" w="675">
                    <a:moveTo>
                      <a:pt x="283" y="1"/>
                    </a:moveTo>
                    <a:lnTo>
                      <a:pt x="1" y="283"/>
                    </a:lnTo>
                    <a:lnTo>
                      <a:pt x="393" y="659"/>
                    </a:lnTo>
                    <a:lnTo>
                      <a:pt x="675" y="377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8"/>
              <p:cNvSpPr/>
              <p:nvPr/>
            </p:nvSpPr>
            <p:spPr>
              <a:xfrm>
                <a:off x="7626585" y="610230"/>
                <a:ext cx="29037" cy="27774"/>
              </a:xfrm>
              <a:custGeom>
                <a:rect b="b" l="l" r="r" t="t"/>
                <a:pathLst>
                  <a:path extrusionOk="0" h="660" w="690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59"/>
                    </a:lnTo>
                    <a:lnTo>
                      <a:pt x="690" y="346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8"/>
              <p:cNvSpPr/>
              <p:nvPr/>
            </p:nvSpPr>
            <p:spPr>
              <a:xfrm>
                <a:off x="7672750" y="641245"/>
                <a:ext cx="29037" cy="27101"/>
              </a:xfrm>
              <a:custGeom>
                <a:rect b="b" l="l" r="r" t="t"/>
                <a:pathLst>
                  <a:path extrusionOk="0" h="644" w="690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90" y="33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8"/>
              <p:cNvSpPr/>
              <p:nvPr/>
            </p:nvSpPr>
            <p:spPr>
              <a:xfrm>
                <a:off x="7712981" y="668304"/>
                <a:ext cx="28406" cy="27059"/>
              </a:xfrm>
              <a:custGeom>
                <a:rect b="b" l="l" r="r" t="t"/>
                <a:pathLst>
                  <a:path extrusionOk="0" h="643" w="675">
                    <a:moveTo>
                      <a:pt x="251" y="0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29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8"/>
              <p:cNvSpPr/>
              <p:nvPr/>
            </p:nvSpPr>
            <p:spPr>
              <a:xfrm>
                <a:off x="7753212" y="691365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39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8"/>
              <p:cNvSpPr/>
              <p:nvPr/>
            </p:nvSpPr>
            <p:spPr>
              <a:xfrm>
                <a:off x="7798745" y="719728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0" y="314"/>
                    </a:lnTo>
                    <a:lnTo>
                      <a:pt x="439" y="643"/>
                    </a:lnTo>
                    <a:lnTo>
                      <a:pt x="674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8"/>
              <p:cNvSpPr/>
              <p:nvPr/>
            </p:nvSpPr>
            <p:spPr>
              <a:xfrm>
                <a:off x="7850170" y="759959"/>
                <a:ext cx="28406" cy="27101"/>
              </a:xfrm>
              <a:custGeom>
                <a:rect b="b" l="l" r="r" t="t"/>
                <a:pathLst>
                  <a:path extrusionOk="0" h="644" w="675">
                    <a:moveTo>
                      <a:pt x="251" y="1"/>
                    </a:moveTo>
                    <a:lnTo>
                      <a:pt x="1" y="314"/>
                    </a:lnTo>
                    <a:lnTo>
                      <a:pt x="440" y="643"/>
                    </a:lnTo>
                    <a:lnTo>
                      <a:pt x="675" y="330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8"/>
              <p:cNvSpPr/>
              <p:nvPr/>
            </p:nvSpPr>
            <p:spPr>
              <a:xfrm>
                <a:off x="7887791" y="804819"/>
                <a:ext cx="21799" cy="26428"/>
              </a:xfrm>
              <a:custGeom>
                <a:rect b="b" l="l" r="r" t="t"/>
                <a:pathLst>
                  <a:path extrusionOk="0" h="628" w="518">
                    <a:moveTo>
                      <a:pt x="392" y="1"/>
                    </a:moveTo>
                    <a:lnTo>
                      <a:pt x="0" y="79"/>
                    </a:lnTo>
                    <a:lnTo>
                      <a:pt x="125" y="628"/>
                    </a:lnTo>
                    <a:lnTo>
                      <a:pt x="517" y="534"/>
                    </a:lnTo>
                    <a:lnTo>
                      <a:pt x="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8"/>
              <p:cNvSpPr/>
              <p:nvPr/>
            </p:nvSpPr>
            <p:spPr>
              <a:xfrm>
                <a:off x="7867339" y="852330"/>
                <a:ext cx="27732" cy="23777"/>
              </a:xfrm>
              <a:custGeom>
                <a:rect b="b" l="l" r="r" t="t"/>
                <a:pathLst>
                  <a:path extrusionOk="0" h="565" w="659">
                    <a:moveTo>
                      <a:pt x="486" y="0"/>
                    </a:moveTo>
                    <a:lnTo>
                      <a:pt x="0" y="251"/>
                    </a:lnTo>
                    <a:lnTo>
                      <a:pt x="173" y="564"/>
                    </a:lnTo>
                    <a:lnTo>
                      <a:pt x="658" y="32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2" name="Google Shape;2182;p8"/>
              <p:cNvSpPr/>
              <p:nvPr/>
            </p:nvSpPr>
            <p:spPr>
              <a:xfrm>
                <a:off x="7828413" y="871436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1"/>
                    </a:moveTo>
                    <a:lnTo>
                      <a:pt x="0" y="16"/>
                    </a:lnTo>
                    <a:lnTo>
                      <a:pt x="32" y="377"/>
                    </a:lnTo>
                    <a:lnTo>
                      <a:pt x="580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3" name="Google Shape;2183;p8"/>
              <p:cNvSpPr/>
              <p:nvPr/>
            </p:nvSpPr>
            <p:spPr>
              <a:xfrm>
                <a:off x="7774968" y="868153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0"/>
                    </a:moveTo>
                    <a:lnTo>
                      <a:pt x="1" y="32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7717610" y="864871"/>
                <a:ext cx="24450" cy="15865"/>
              </a:xfrm>
              <a:custGeom>
                <a:rect b="b" l="l" r="r" t="t"/>
                <a:pathLst>
                  <a:path extrusionOk="0" h="377" w="581">
                    <a:moveTo>
                      <a:pt x="549" y="0"/>
                    </a:moveTo>
                    <a:lnTo>
                      <a:pt x="0" y="16"/>
                    </a:lnTo>
                    <a:lnTo>
                      <a:pt x="31" y="376"/>
                    </a:lnTo>
                    <a:lnTo>
                      <a:pt x="580" y="345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5" name="Google Shape;2185;p8"/>
              <p:cNvSpPr/>
              <p:nvPr/>
            </p:nvSpPr>
            <p:spPr>
              <a:xfrm>
                <a:off x="7664838" y="861546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4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6" name="Google Shape;2186;p8"/>
              <p:cNvSpPr/>
              <p:nvPr/>
            </p:nvSpPr>
            <p:spPr>
              <a:xfrm>
                <a:off x="7610720" y="857591"/>
                <a:ext cx="23819" cy="15865"/>
              </a:xfrm>
              <a:custGeom>
                <a:rect b="b" l="l" r="r" t="t"/>
                <a:pathLst>
                  <a:path extrusionOk="0" h="377" w="566">
                    <a:moveTo>
                      <a:pt x="549" y="1"/>
                    </a:moveTo>
                    <a:lnTo>
                      <a:pt x="1" y="32"/>
                    </a:lnTo>
                    <a:lnTo>
                      <a:pt x="17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7" name="Google Shape;2187;p8"/>
              <p:cNvSpPr/>
              <p:nvPr/>
            </p:nvSpPr>
            <p:spPr>
              <a:xfrm>
                <a:off x="7561273" y="859569"/>
                <a:ext cx="23777" cy="15865"/>
              </a:xfrm>
              <a:custGeom>
                <a:rect b="b" l="l" r="r" t="t"/>
                <a:pathLst>
                  <a:path extrusionOk="0" h="377" w="565">
                    <a:moveTo>
                      <a:pt x="549" y="1"/>
                    </a:moveTo>
                    <a:lnTo>
                      <a:pt x="0" y="16"/>
                    </a:lnTo>
                    <a:lnTo>
                      <a:pt x="16" y="377"/>
                    </a:lnTo>
                    <a:lnTo>
                      <a:pt x="565" y="361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8" name="Google Shape;2188;p8"/>
              <p:cNvSpPr/>
              <p:nvPr/>
            </p:nvSpPr>
            <p:spPr>
              <a:xfrm>
                <a:off x="7499917" y="871436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9" name="Google Shape;2189;p8"/>
              <p:cNvSpPr/>
              <p:nvPr/>
            </p:nvSpPr>
            <p:spPr>
              <a:xfrm>
                <a:off x="7493310" y="920252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30" y="1"/>
                    </a:moveTo>
                    <a:lnTo>
                      <a:pt x="1" y="110"/>
                    </a:lnTo>
                    <a:lnTo>
                      <a:pt x="173" y="628"/>
                    </a:lnTo>
                    <a:lnTo>
                      <a:pt x="502" y="518"/>
                    </a:lnTo>
                    <a:lnTo>
                      <a:pt x="3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0" name="Google Shape;2190;p8"/>
              <p:cNvSpPr/>
              <p:nvPr/>
            </p:nvSpPr>
            <p:spPr>
              <a:xfrm>
                <a:off x="7528954" y="975674"/>
                <a:ext cx="27732" cy="25754"/>
              </a:xfrm>
              <a:custGeom>
                <a:rect b="b" l="l" r="r" t="t"/>
                <a:pathLst>
                  <a:path extrusionOk="0" h="612" w="659">
                    <a:moveTo>
                      <a:pt x="204" y="0"/>
                    </a:moveTo>
                    <a:lnTo>
                      <a:pt x="0" y="298"/>
                    </a:lnTo>
                    <a:lnTo>
                      <a:pt x="455" y="612"/>
                    </a:lnTo>
                    <a:lnTo>
                      <a:pt x="659" y="314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1" name="Google Shape;2191;p8"/>
              <p:cNvSpPr/>
              <p:nvPr/>
            </p:nvSpPr>
            <p:spPr>
              <a:xfrm>
                <a:off x="7582357" y="1016578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189" y="0"/>
                    </a:moveTo>
                    <a:lnTo>
                      <a:pt x="1" y="298"/>
                    </a:lnTo>
                    <a:lnTo>
                      <a:pt x="440" y="611"/>
                    </a:lnTo>
                    <a:lnTo>
                      <a:pt x="644" y="314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2" name="Google Shape;2192;p8"/>
              <p:cNvSpPr/>
              <p:nvPr/>
            </p:nvSpPr>
            <p:spPr>
              <a:xfrm>
                <a:off x="7631172" y="1044269"/>
                <a:ext cx="27101" cy="25754"/>
              </a:xfrm>
              <a:custGeom>
                <a:rect b="b" l="l" r="r" t="t"/>
                <a:pathLst>
                  <a:path extrusionOk="0" h="612" w="644">
                    <a:moveTo>
                      <a:pt x="205" y="0"/>
                    </a:moveTo>
                    <a:lnTo>
                      <a:pt x="1" y="298"/>
                    </a:lnTo>
                    <a:lnTo>
                      <a:pt x="455" y="612"/>
                    </a:lnTo>
                    <a:lnTo>
                      <a:pt x="643" y="31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3" name="Google Shape;2193;p8"/>
              <p:cNvSpPr/>
              <p:nvPr/>
            </p:nvSpPr>
            <p:spPr>
              <a:xfrm>
                <a:off x="7689246" y="1074610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30"/>
                    </a:lnTo>
                    <a:lnTo>
                      <a:pt x="502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7749929" y="109901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0" y="345"/>
                    </a:lnTo>
                    <a:lnTo>
                      <a:pt x="517" y="518"/>
                    </a:lnTo>
                    <a:lnTo>
                      <a:pt x="627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5" name="Google Shape;2195;p8"/>
              <p:cNvSpPr/>
              <p:nvPr/>
            </p:nvSpPr>
            <p:spPr>
              <a:xfrm>
                <a:off x="7805310" y="1123426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1" y="0"/>
                    </a:moveTo>
                    <a:lnTo>
                      <a:pt x="1" y="330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6" name="Google Shape;2196;p8"/>
              <p:cNvSpPr/>
              <p:nvPr/>
            </p:nvSpPr>
            <p:spPr>
              <a:xfrm>
                <a:off x="7862037" y="1143878"/>
                <a:ext cx="26428" cy="21799"/>
              </a:xfrm>
              <a:custGeom>
                <a:rect b="b" l="l" r="r" t="t"/>
                <a:pathLst>
                  <a:path extrusionOk="0" h="518" w="628">
                    <a:moveTo>
                      <a:pt x="110" y="0"/>
                    </a:moveTo>
                    <a:lnTo>
                      <a:pt x="1" y="329"/>
                    </a:lnTo>
                    <a:lnTo>
                      <a:pt x="518" y="518"/>
                    </a:lnTo>
                    <a:lnTo>
                      <a:pt x="628" y="17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7" name="Google Shape;2197;p8"/>
              <p:cNvSpPr/>
              <p:nvPr/>
            </p:nvSpPr>
            <p:spPr>
              <a:xfrm>
                <a:off x="7925371" y="116235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5" y="0"/>
                    </a:moveTo>
                    <a:lnTo>
                      <a:pt x="1" y="345"/>
                    </a:lnTo>
                    <a:lnTo>
                      <a:pt x="533" y="486"/>
                    </a:lnTo>
                    <a:lnTo>
                      <a:pt x="612" y="14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8" name="Google Shape;2198;p8"/>
              <p:cNvSpPr/>
              <p:nvPr/>
            </p:nvSpPr>
            <p:spPr>
              <a:xfrm>
                <a:off x="7983403" y="1174851"/>
                <a:ext cx="23819" cy="16538"/>
              </a:xfrm>
              <a:custGeom>
                <a:rect b="b" l="l" r="r" t="t"/>
                <a:pathLst>
                  <a:path extrusionOk="0" h="393" w="566">
                    <a:moveTo>
                      <a:pt x="17" y="1"/>
                    </a:moveTo>
                    <a:lnTo>
                      <a:pt x="1" y="361"/>
                    </a:lnTo>
                    <a:lnTo>
                      <a:pt x="549" y="393"/>
                    </a:lnTo>
                    <a:lnTo>
                      <a:pt x="565" y="32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9" name="Google Shape;2199;p8"/>
              <p:cNvSpPr/>
              <p:nvPr/>
            </p:nvSpPr>
            <p:spPr>
              <a:xfrm>
                <a:off x="8039499" y="1178806"/>
                <a:ext cx="23777" cy="16538"/>
              </a:xfrm>
              <a:custGeom>
                <a:rect b="b" l="l" r="r" t="t"/>
                <a:pathLst>
                  <a:path extrusionOk="0" h="393" w="565">
                    <a:moveTo>
                      <a:pt x="16" y="1"/>
                    </a:moveTo>
                    <a:lnTo>
                      <a:pt x="0" y="362"/>
                    </a:lnTo>
                    <a:lnTo>
                      <a:pt x="549" y="393"/>
                    </a:lnTo>
                    <a:lnTo>
                      <a:pt x="564" y="3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0" name="Google Shape;2200;p8"/>
              <p:cNvSpPr/>
              <p:nvPr/>
            </p:nvSpPr>
            <p:spPr>
              <a:xfrm>
                <a:off x="8099508" y="1174219"/>
                <a:ext cx="25754" cy="19148"/>
              </a:xfrm>
              <a:custGeom>
                <a:rect b="b" l="l" r="r" t="t"/>
                <a:pathLst>
                  <a:path extrusionOk="0" h="455" w="612">
                    <a:moveTo>
                      <a:pt x="533" y="0"/>
                    </a:moveTo>
                    <a:lnTo>
                      <a:pt x="1" y="94"/>
                    </a:lnTo>
                    <a:lnTo>
                      <a:pt x="79" y="455"/>
                    </a:lnTo>
                    <a:lnTo>
                      <a:pt x="612" y="361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1" name="Google Shape;2201;p8"/>
              <p:cNvSpPr/>
              <p:nvPr/>
            </p:nvSpPr>
            <p:spPr>
              <a:xfrm>
                <a:off x="8164147" y="1153767"/>
                <a:ext cx="27732" cy="23103"/>
              </a:xfrm>
              <a:custGeom>
                <a:rect b="b" l="l" r="r" t="t"/>
                <a:pathLst>
                  <a:path extrusionOk="0" h="549" w="659">
                    <a:moveTo>
                      <a:pt x="502" y="0"/>
                    </a:moveTo>
                    <a:lnTo>
                      <a:pt x="1" y="220"/>
                    </a:lnTo>
                    <a:lnTo>
                      <a:pt x="157" y="549"/>
                    </a:lnTo>
                    <a:lnTo>
                      <a:pt x="659" y="33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2" name="Google Shape;2202;p8"/>
              <p:cNvSpPr/>
              <p:nvPr/>
            </p:nvSpPr>
            <p:spPr>
              <a:xfrm>
                <a:off x="8222852" y="1110212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424" y="1"/>
                    </a:moveTo>
                    <a:lnTo>
                      <a:pt x="1" y="346"/>
                    </a:lnTo>
                    <a:lnTo>
                      <a:pt x="220" y="628"/>
                    </a:lnTo>
                    <a:lnTo>
                      <a:pt x="643" y="283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8272341" y="1058114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0" y="455"/>
                    </a:lnTo>
                    <a:lnTo>
                      <a:pt x="314" y="643"/>
                    </a:lnTo>
                    <a:lnTo>
                      <a:pt x="611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4" name="Google Shape;2204;p8"/>
              <p:cNvSpPr/>
              <p:nvPr/>
            </p:nvSpPr>
            <p:spPr>
              <a:xfrm>
                <a:off x="8309921" y="1006647"/>
                <a:ext cx="25754" cy="27101"/>
              </a:xfrm>
              <a:custGeom>
                <a:rect b="b" l="l" r="r" t="t"/>
                <a:pathLst>
                  <a:path extrusionOk="0" h="644" w="612">
                    <a:moveTo>
                      <a:pt x="298" y="1"/>
                    </a:moveTo>
                    <a:lnTo>
                      <a:pt x="1" y="440"/>
                    </a:lnTo>
                    <a:lnTo>
                      <a:pt x="314" y="644"/>
                    </a:lnTo>
                    <a:lnTo>
                      <a:pt x="612" y="1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5" name="Google Shape;2205;p8"/>
              <p:cNvSpPr/>
              <p:nvPr/>
            </p:nvSpPr>
            <p:spPr>
              <a:xfrm>
                <a:off x="8336980" y="949289"/>
                <a:ext cx="22472" cy="26428"/>
              </a:xfrm>
              <a:custGeom>
                <a:rect b="b" l="l" r="r" t="t"/>
                <a:pathLst>
                  <a:path extrusionOk="0" h="628" w="534">
                    <a:moveTo>
                      <a:pt x="188" y="0"/>
                    </a:moveTo>
                    <a:lnTo>
                      <a:pt x="0" y="518"/>
                    </a:lnTo>
                    <a:lnTo>
                      <a:pt x="345" y="627"/>
                    </a:lnTo>
                    <a:lnTo>
                      <a:pt x="533" y="11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6" name="Google Shape;2206;p8"/>
              <p:cNvSpPr/>
              <p:nvPr/>
            </p:nvSpPr>
            <p:spPr>
              <a:xfrm>
                <a:off x="8351498" y="894539"/>
                <a:ext cx="18474" cy="24450"/>
              </a:xfrm>
              <a:custGeom>
                <a:rect b="b" l="l" r="r" t="t"/>
                <a:pathLst>
                  <a:path extrusionOk="0" h="581" w="439">
                    <a:moveTo>
                      <a:pt x="94" y="0"/>
                    </a:moveTo>
                    <a:lnTo>
                      <a:pt x="0" y="533"/>
                    </a:lnTo>
                    <a:lnTo>
                      <a:pt x="361" y="580"/>
                    </a:lnTo>
                    <a:lnTo>
                      <a:pt x="439" y="4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7" name="Google Shape;2207;p8"/>
              <p:cNvSpPr/>
              <p:nvPr/>
            </p:nvSpPr>
            <p:spPr>
              <a:xfrm>
                <a:off x="8358063" y="833856"/>
                <a:ext cx="16538" cy="24450"/>
              </a:xfrm>
              <a:custGeom>
                <a:rect b="b" l="l" r="r" t="t"/>
                <a:pathLst>
                  <a:path extrusionOk="0" h="581" w="393">
                    <a:moveTo>
                      <a:pt x="361" y="0"/>
                    </a:moveTo>
                    <a:lnTo>
                      <a:pt x="1" y="32"/>
                    </a:lnTo>
                    <a:lnTo>
                      <a:pt x="32" y="580"/>
                    </a:lnTo>
                    <a:lnTo>
                      <a:pt x="393" y="54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8" name="Google Shape;2208;p8"/>
              <p:cNvSpPr/>
              <p:nvPr/>
            </p:nvSpPr>
            <p:spPr>
              <a:xfrm>
                <a:off x="8345565" y="768544"/>
                <a:ext cx="21125" cy="26428"/>
              </a:xfrm>
              <a:custGeom>
                <a:rect b="b" l="l" r="r" t="t"/>
                <a:pathLst>
                  <a:path extrusionOk="0" h="628" w="502">
                    <a:moveTo>
                      <a:pt x="345" y="1"/>
                    </a:moveTo>
                    <a:lnTo>
                      <a:pt x="0" y="110"/>
                    </a:lnTo>
                    <a:lnTo>
                      <a:pt x="157" y="628"/>
                    </a:lnTo>
                    <a:lnTo>
                      <a:pt x="502" y="51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9" name="Google Shape;2209;p8"/>
              <p:cNvSpPr/>
              <p:nvPr/>
            </p:nvSpPr>
            <p:spPr>
              <a:xfrm>
                <a:off x="8327722" y="699276"/>
                <a:ext cx="21167" cy="26428"/>
              </a:xfrm>
              <a:custGeom>
                <a:rect b="b" l="l" r="r" t="t"/>
                <a:pathLst>
                  <a:path extrusionOk="0" h="628" w="503">
                    <a:moveTo>
                      <a:pt x="346" y="1"/>
                    </a:moveTo>
                    <a:lnTo>
                      <a:pt x="1" y="95"/>
                    </a:lnTo>
                    <a:lnTo>
                      <a:pt x="158" y="628"/>
                    </a:lnTo>
                    <a:lnTo>
                      <a:pt x="502" y="51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0" name="Google Shape;2210;p8"/>
              <p:cNvSpPr/>
              <p:nvPr/>
            </p:nvSpPr>
            <p:spPr>
              <a:xfrm>
                <a:off x="8300705" y="636616"/>
                <a:ext cx="23777" cy="27774"/>
              </a:xfrm>
              <a:custGeom>
                <a:rect b="b" l="l" r="r" t="t"/>
                <a:pathLst>
                  <a:path extrusionOk="0" h="660" w="565">
                    <a:moveTo>
                      <a:pt x="329" y="1"/>
                    </a:moveTo>
                    <a:lnTo>
                      <a:pt x="0" y="173"/>
                    </a:lnTo>
                    <a:lnTo>
                      <a:pt x="251" y="659"/>
                    </a:lnTo>
                    <a:lnTo>
                      <a:pt x="564" y="487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1" name="Google Shape;2211;p8"/>
              <p:cNvSpPr/>
              <p:nvPr/>
            </p:nvSpPr>
            <p:spPr>
              <a:xfrm>
                <a:off x="8270995" y="581235"/>
                <a:ext cx="23819" cy="27059"/>
              </a:xfrm>
              <a:custGeom>
                <a:rect b="b" l="l" r="r" t="t"/>
                <a:pathLst>
                  <a:path extrusionOk="0" h="643" w="566">
                    <a:moveTo>
                      <a:pt x="330" y="0"/>
                    </a:moveTo>
                    <a:lnTo>
                      <a:pt x="1" y="157"/>
                    </a:lnTo>
                    <a:lnTo>
                      <a:pt x="252" y="643"/>
                    </a:lnTo>
                    <a:lnTo>
                      <a:pt x="565" y="486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2" name="Google Shape;2212;p8"/>
              <p:cNvSpPr/>
              <p:nvPr/>
            </p:nvSpPr>
            <p:spPr>
              <a:xfrm>
                <a:off x="8241326" y="531073"/>
                <a:ext cx="23145" cy="27101"/>
              </a:xfrm>
              <a:custGeom>
                <a:rect b="b" l="l" r="r" t="t"/>
                <a:pathLst>
                  <a:path extrusionOk="0" h="644" w="550">
                    <a:moveTo>
                      <a:pt x="314" y="1"/>
                    </a:moveTo>
                    <a:lnTo>
                      <a:pt x="1" y="158"/>
                    </a:lnTo>
                    <a:lnTo>
                      <a:pt x="236" y="643"/>
                    </a:lnTo>
                    <a:lnTo>
                      <a:pt x="549" y="47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3" name="Google Shape;2213;p8"/>
              <p:cNvSpPr/>
              <p:nvPr/>
            </p:nvSpPr>
            <p:spPr>
              <a:xfrm>
                <a:off x="8209680" y="484235"/>
                <a:ext cx="24450" cy="27774"/>
              </a:xfrm>
              <a:custGeom>
                <a:rect b="b" l="l" r="r" t="t"/>
                <a:pathLst>
                  <a:path extrusionOk="0" h="660" w="581">
                    <a:moveTo>
                      <a:pt x="298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80" y="455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4" name="Google Shape;2214;p8"/>
              <p:cNvSpPr/>
              <p:nvPr/>
            </p:nvSpPr>
            <p:spPr>
              <a:xfrm>
                <a:off x="8174037" y="438744"/>
                <a:ext cx="24450" cy="27732"/>
              </a:xfrm>
              <a:custGeom>
                <a:rect b="b" l="l" r="r" t="t"/>
                <a:pathLst>
                  <a:path extrusionOk="0" h="659" w="581">
                    <a:moveTo>
                      <a:pt x="299" y="0"/>
                    </a:moveTo>
                    <a:lnTo>
                      <a:pt x="1" y="204"/>
                    </a:lnTo>
                    <a:lnTo>
                      <a:pt x="283" y="659"/>
                    </a:lnTo>
                    <a:lnTo>
                      <a:pt x="581" y="471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5" name="Google Shape;2215;p8"/>
              <p:cNvSpPr/>
              <p:nvPr/>
            </p:nvSpPr>
            <p:spPr>
              <a:xfrm>
                <a:off x="8138435" y="395188"/>
                <a:ext cx="25081" cy="27774"/>
              </a:xfrm>
              <a:custGeom>
                <a:rect b="b" l="l" r="r" t="t"/>
                <a:pathLst>
                  <a:path extrusionOk="0" h="660" w="596">
                    <a:moveTo>
                      <a:pt x="314" y="1"/>
                    </a:moveTo>
                    <a:lnTo>
                      <a:pt x="0" y="189"/>
                    </a:lnTo>
                    <a:lnTo>
                      <a:pt x="282" y="659"/>
                    </a:lnTo>
                    <a:lnTo>
                      <a:pt x="596" y="455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8"/>
              <p:cNvSpPr/>
              <p:nvPr/>
            </p:nvSpPr>
            <p:spPr>
              <a:xfrm>
                <a:off x="8097531" y="356935"/>
                <a:ext cx="27101" cy="26428"/>
              </a:xfrm>
              <a:custGeom>
                <a:rect b="b" l="l" r="r" t="t"/>
                <a:pathLst>
                  <a:path extrusionOk="0" h="628" w="644">
                    <a:moveTo>
                      <a:pt x="220" y="1"/>
                    </a:moveTo>
                    <a:lnTo>
                      <a:pt x="1" y="283"/>
                    </a:lnTo>
                    <a:lnTo>
                      <a:pt x="408" y="628"/>
                    </a:lnTo>
                    <a:lnTo>
                      <a:pt x="643" y="346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7" name="Google Shape;2217;p8"/>
              <p:cNvSpPr/>
              <p:nvPr/>
            </p:nvSpPr>
            <p:spPr>
              <a:xfrm>
                <a:off x="8053344" y="326594"/>
                <a:ext cx="27059" cy="27101"/>
              </a:xfrm>
              <a:custGeom>
                <a:rect b="b" l="l" r="r" t="t"/>
                <a:pathLst>
                  <a:path extrusionOk="0" h="644" w="643">
                    <a:moveTo>
                      <a:pt x="235" y="1"/>
                    </a:moveTo>
                    <a:lnTo>
                      <a:pt x="0" y="283"/>
                    </a:lnTo>
                    <a:lnTo>
                      <a:pt x="424" y="643"/>
                    </a:lnTo>
                    <a:lnTo>
                      <a:pt x="643" y="361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8" name="Google Shape;2218;p8"/>
              <p:cNvSpPr/>
              <p:nvPr/>
            </p:nvSpPr>
            <p:spPr>
              <a:xfrm>
                <a:off x="7998595" y="304837"/>
                <a:ext cx="26428" cy="23145"/>
              </a:xfrm>
              <a:custGeom>
                <a:rect b="b" l="l" r="r" t="t"/>
                <a:pathLst>
                  <a:path extrusionOk="0" h="550" w="628">
                    <a:moveTo>
                      <a:pt x="141" y="1"/>
                    </a:moveTo>
                    <a:lnTo>
                      <a:pt x="0" y="330"/>
                    </a:lnTo>
                    <a:lnTo>
                      <a:pt x="486" y="549"/>
                    </a:lnTo>
                    <a:lnTo>
                      <a:pt x="627" y="220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8"/>
              <p:cNvSpPr/>
              <p:nvPr/>
            </p:nvSpPr>
            <p:spPr>
              <a:xfrm>
                <a:off x="7940563" y="290992"/>
                <a:ext cx="25754" cy="20494"/>
              </a:xfrm>
              <a:custGeom>
                <a:rect b="b" l="l" r="r" t="t"/>
                <a:pathLst>
                  <a:path extrusionOk="0" h="487" w="612">
                    <a:moveTo>
                      <a:pt x="94" y="0"/>
                    </a:moveTo>
                    <a:lnTo>
                      <a:pt x="0" y="345"/>
                    </a:lnTo>
                    <a:lnTo>
                      <a:pt x="533" y="486"/>
                    </a:lnTo>
                    <a:lnTo>
                      <a:pt x="611" y="12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0" name="Google Shape;2220;p8"/>
              <p:cNvSpPr/>
              <p:nvPr/>
            </p:nvSpPr>
            <p:spPr>
              <a:xfrm>
                <a:off x="7868644" y="287036"/>
                <a:ext cx="23145" cy="15192"/>
              </a:xfrm>
              <a:custGeom>
                <a:rect b="b" l="l" r="r" t="t"/>
                <a:pathLst>
                  <a:path extrusionOk="0" h="361" w="550">
                    <a:moveTo>
                      <a:pt x="1" y="0"/>
                    </a:moveTo>
                    <a:lnTo>
                      <a:pt x="1" y="361"/>
                    </a:lnTo>
                    <a:lnTo>
                      <a:pt x="549" y="36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1" name="Google Shape;2221;p8"/>
              <p:cNvSpPr/>
              <p:nvPr/>
            </p:nvSpPr>
            <p:spPr>
              <a:xfrm>
                <a:off x="7802027" y="291665"/>
                <a:ext cx="25754" cy="18474"/>
              </a:xfrm>
              <a:custGeom>
                <a:rect b="b" l="l" r="r" t="t"/>
                <a:pathLst>
                  <a:path extrusionOk="0" h="439" w="612">
                    <a:moveTo>
                      <a:pt x="533" y="0"/>
                    </a:moveTo>
                    <a:lnTo>
                      <a:pt x="0" y="94"/>
                    </a:lnTo>
                    <a:lnTo>
                      <a:pt x="79" y="439"/>
                    </a:lnTo>
                    <a:lnTo>
                      <a:pt x="612" y="345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2" name="Google Shape;2222;p8"/>
              <p:cNvSpPr/>
              <p:nvPr/>
            </p:nvSpPr>
            <p:spPr>
              <a:xfrm>
                <a:off x="7734064" y="305510"/>
                <a:ext cx="27101" cy="21799"/>
              </a:xfrm>
              <a:custGeom>
                <a:rect b="b" l="l" r="r" t="t"/>
                <a:pathLst>
                  <a:path extrusionOk="0" h="518" w="644">
                    <a:moveTo>
                      <a:pt x="518" y="0"/>
                    </a:moveTo>
                    <a:lnTo>
                      <a:pt x="1" y="188"/>
                    </a:lnTo>
                    <a:lnTo>
                      <a:pt x="126" y="517"/>
                    </a:lnTo>
                    <a:lnTo>
                      <a:pt x="644" y="329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3" name="Google Shape;2223;p8"/>
              <p:cNvSpPr/>
              <p:nvPr/>
            </p:nvSpPr>
            <p:spPr>
              <a:xfrm>
                <a:off x="7687268" y="327940"/>
                <a:ext cx="27059" cy="21799"/>
              </a:xfrm>
              <a:custGeom>
                <a:rect b="b" l="l" r="r" t="t"/>
                <a:pathLst>
                  <a:path extrusionOk="0" h="518" w="643">
                    <a:moveTo>
                      <a:pt x="502" y="0"/>
                    </a:moveTo>
                    <a:lnTo>
                      <a:pt x="0" y="188"/>
                    </a:lnTo>
                    <a:lnTo>
                      <a:pt x="125" y="517"/>
                    </a:lnTo>
                    <a:lnTo>
                      <a:pt x="643" y="329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4" name="Google Shape;2224;p8"/>
              <p:cNvSpPr/>
              <p:nvPr/>
            </p:nvSpPr>
            <p:spPr>
              <a:xfrm>
                <a:off x="7646364" y="347719"/>
                <a:ext cx="27059" cy="23103"/>
              </a:xfrm>
              <a:custGeom>
                <a:rect b="b" l="l" r="r" t="t"/>
                <a:pathLst>
                  <a:path extrusionOk="0" h="549" w="643">
                    <a:moveTo>
                      <a:pt x="486" y="0"/>
                    </a:moveTo>
                    <a:lnTo>
                      <a:pt x="0" y="235"/>
                    </a:lnTo>
                    <a:lnTo>
                      <a:pt x="157" y="549"/>
                    </a:lnTo>
                    <a:lnTo>
                      <a:pt x="643" y="314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5" name="Google Shape;2225;p8"/>
              <p:cNvSpPr/>
              <p:nvPr/>
            </p:nvSpPr>
            <p:spPr>
              <a:xfrm>
                <a:off x="7600831" y="376756"/>
                <a:ext cx="27774" cy="24408"/>
              </a:xfrm>
              <a:custGeom>
                <a:rect b="b" l="l" r="r" t="t"/>
                <a:pathLst>
                  <a:path extrusionOk="0" h="580" w="660">
                    <a:moveTo>
                      <a:pt x="471" y="0"/>
                    </a:moveTo>
                    <a:lnTo>
                      <a:pt x="1" y="282"/>
                    </a:lnTo>
                    <a:lnTo>
                      <a:pt x="189" y="580"/>
                    </a:lnTo>
                    <a:lnTo>
                      <a:pt x="659" y="298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6" name="Google Shape;2226;p8"/>
              <p:cNvSpPr/>
              <p:nvPr/>
            </p:nvSpPr>
            <p:spPr>
              <a:xfrm>
                <a:off x="7552015" y="541635"/>
                <a:ext cx="27101" cy="28406"/>
              </a:xfrm>
              <a:custGeom>
                <a:rect b="b" l="l" r="r" t="t"/>
                <a:pathLst>
                  <a:path extrusionOk="0" h="675" w="644">
                    <a:moveTo>
                      <a:pt x="314" y="1"/>
                    </a:moveTo>
                    <a:lnTo>
                      <a:pt x="1" y="236"/>
                    </a:lnTo>
                    <a:lnTo>
                      <a:pt x="330" y="675"/>
                    </a:lnTo>
                    <a:lnTo>
                      <a:pt x="643" y="42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7" name="Google Shape;2227;p8"/>
              <p:cNvSpPr/>
              <p:nvPr/>
            </p:nvSpPr>
            <p:spPr>
              <a:xfrm>
                <a:off x="7532910" y="500100"/>
                <a:ext cx="23103" cy="26428"/>
              </a:xfrm>
              <a:custGeom>
                <a:rect b="b" l="l" r="r" t="t"/>
                <a:pathLst>
                  <a:path extrusionOk="0" h="628" w="549">
                    <a:moveTo>
                      <a:pt x="392" y="0"/>
                    </a:moveTo>
                    <a:lnTo>
                      <a:pt x="0" y="110"/>
                    </a:lnTo>
                    <a:lnTo>
                      <a:pt x="157" y="627"/>
                    </a:lnTo>
                    <a:lnTo>
                      <a:pt x="549" y="517"/>
                    </a:ln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8" name="Google Shape;2228;p8"/>
              <p:cNvSpPr/>
              <p:nvPr/>
            </p:nvSpPr>
            <p:spPr>
              <a:xfrm>
                <a:off x="7531563" y="455871"/>
                <a:ext cx="25123" cy="27774"/>
              </a:xfrm>
              <a:custGeom>
                <a:rect b="b" l="l" r="r" t="t"/>
                <a:pathLst>
                  <a:path extrusionOk="0" h="660" w="597">
                    <a:moveTo>
                      <a:pt x="236" y="1"/>
                    </a:moveTo>
                    <a:lnTo>
                      <a:pt x="1" y="503"/>
                    </a:lnTo>
                    <a:lnTo>
                      <a:pt x="361" y="659"/>
                    </a:lnTo>
                    <a:lnTo>
                      <a:pt x="597" y="173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9" name="Google Shape;2229;p8"/>
              <p:cNvSpPr/>
              <p:nvPr/>
            </p:nvSpPr>
            <p:spPr>
              <a:xfrm>
                <a:off x="7553362" y="413662"/>
                <a:ext cx="28406" cy="28406"/>
              </a:xfrm>
              <a:custGeom>
                <a:rect b="b" l="l" r="r" t="t"/>
                <a:pathLst>
                  <a:path extrusionOk="0" h="675" w="675">
                    <a:moveTo>
                      <a:pt x="376" y="1"/>
                    </a:moveTo>
                    <a:lnTo>
                      <a:pt x="0" y="393"/>
                    </a:lnTo>
                    <a:lnTo>
                      <a:pt x="298" y="675"/>
                    </a:lnTo>
                    <a:lnTo>
                      <a:pt x="674" y="26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30" name="Google Shape;2230;p8"/>
            <p:cNvSpPr/>
            <p:nvPr/>
          </p:nvSpPr>
          <p:spPr>
            <a:xfrm>
              <a:off x="7550711" y="968394"/>
              <a:ext cx="600938" cy="194926"/>
            </a:xfrm>
            <a:custGeom>
              <a:rect b="b" l="l" r="r" t="t"/>
              <a:pathLst>
                <a:path extrusionOk="0" h="4632" w="14280">
                  <a:moveTo>
                    <a:pt x="0" y="1"/>
                  </a:moveTo>
                  <a:lnTo>
                    <a:pt x="0" y="1"/>
                  </a:lnTo>
                  <a:cubicBezTo>
                    <a:pt x="941" y="926"/>
                    <a:pt x="2947" y="1992"/>
                    <a:pt x="6302" y="3418"/>
                  </a:cubicBezTo>
                  <a:cubicBezTo>
                    <a:pt x="8147" y="4203"/>
                    <a:pt x="10291" y="4632"/>
                    <a:pt x="11884" y="4632"/>
                  </a:cubicBezTo>
                  <a:cubicBezTo>
                    <a:pt x="13186" y="4632"/>
                    <a:pt x="14118" y="4345"/>
                    <a:pt x="14217" y="3731"/>
                  </a:cubicBezTo>
                  <a:cubicBezTo>
                    <a:pt x="14280" y="3308"/>
                    <a:pt x="13966" y="2619"/>
                    <a:pt x="13465" y="1882"/>
                  </a:cubicBezTo>
                  <a:cubicBezTo>
                    <a:pt x="12511" y="2138"/>
                    <a:pt x="11331" y="2272"/>
                    <a:pt x="10010" y="2272"/>
                  </a:cubicBezTo>
                  <a:cubicBezTo>
                    <a:pt x="8748" y="2272"/>
                    <a:pt x="7357" y="2150"/>
                    <a:pt x="5910" y="1897"/>
                  </a:cubicBezTo>
                  <a:cubicBezTo>
                    <a:pt x="3590" y="1474"/>
                    <a:pt x="1537" y="800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7553067" y="399986"/>
              <a:ext cx="392798" cy="259775"/>
            </a:xfrm>
            <a:custGeom>
              <a:rect b="b" l="l" r="r" t="t"/>
              <a:pathLst>
                <a:path extrusionOk="0" h="6173" w="9334">
                  <a:moveTo>
                    <a:pt x="2848" y="1"/>
                  </a:moveTo>
                  <a:cubicBezTo>
                    <a:pt x="1753" y="1"/>
                    <a:pt x="0" y="1413"/>
                    <a:pt x="509" y="2865"/>
                  </a:cubicBezTo>
                  <a:cubicBezTo>
                    <a:pt x="838" y="3774"/>
                    <a:pt x="2609" y="4824"/>
                    <a:pt x="4615" y="6172"/>
                  </a:cubicBezTo>
                  <a:cubicBezTo>
                    <a:pt x="6010" y="6016"/>
                    <a:pt x="7515" y="5733"/>
                    <a:pt x="9051" y="5310"/>
                  </a:cubicBezTo>
                  <a:cubicBezTo>
                    <a:pt x="9145" y="5279"/>
                    <a:pt x="9239" y="5263"/>
                    <a:pt x="9333" y="5232"/>
                  </a:cubicBezTo>
                  <a:cubicBezTo>
                    <a:pt x="6716" y="2677"/>
                    <a:pt x="3769" y="200"/>
                    <a:pt x="3095" y="28"/>
                  </a:cubicBezTo>
                  <a:cubicBezTo>
                    <a:pt x="3018" y="10"/>
                    <a:pt x="2935" y="1"/>
                    <a:pt x="28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7701282" y="337956"/>
              <a:ext cx="393640" cy="275640"/>
            </a:xfrm>
            <a:custGeom>
              <a:rect b="b" l="l" r="r" t="t"/>
              <a:pathLst>
                <a:path extrusionOk="0" h="6550" w="9354">
                  <a:moveTo>
                    <a:pt x="2885" y="1"/>
                  </a:moveTo>
                  <a:cubicBezTo>
                    <a:pt x="1554" y="1"/>
                    <a:pt x="0" y="460"/>
                    <a:pt x="482" y="1424"/>
                  </a:cubicBezTo>
                  <a:cubicBezTo>
                    <a:pt x="827" y="2098"/>
                    <a:pt x="3539" y="3681"/>
                    <a:pt x="6062" y="6236"/>
                  </a:cubicBezTo>
                  <a:cubicBezTo>
                    <a:pt x="6156" y="6330"/>
                    <a:pt x="6266" y="6439"/>
                    <a:pt x="6360" y="6549"/>
                  </a:cubicBezTo>
                  <a:cubicBezTo>
                    <a:pt x="7426" y="6236"/>
                    <a:pt x="8429" y="5875"/>
                    <a:pt x="9354" y="5499"/>
                  </a:cubicBezTo>
                  <a:cubicBezTo>
                    <a:pt x="7269" y="3007"/>
                    <a:pt x="4824" y="499"/>
                    <a:pt x="4228" y="217"/>
                  </a:cubicBezTo>
                  <a:cubicBezTo>
                    <a:pt x="3911" y="74"/>
                    <a:pt x="3416" y="1"/>
                    <a:pt x="2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7905761" y="325542"/>
              <a:ext cx="300637" cy="235914"/>
            </a:xfrm>
            <a:custGeom>
              <a:rect b="b" l="l" r="r" t="t"/>
              <a:pathLst>
                <a:path extrusionOk="0" h="5606" w="7144">
                  <a:moveTo>
                    <a:pt x="717" y="1"/>
                  </a:moveTo>
                  <a:cubicBezTo>
                    <a:pt x="265" y="1"/>
                    <a:pt x="0" y="143"/>
                    <a:pt x="153" y="527"/>
                  </a:cubicBezTo>
                  <a:cubicBezTo>
                    <a:pt x="372" y="1107"/>
                    <a:pt x="3053" y="3364"/>
                    <a:pt x="4902" y="5606"/>
                  </a:cubicBezTo>
                  <a:cubicBezTo>
                    <a:pt x="5717" y="5261"/>
                    <a:pt x="6470" y="4885"/>
                    <a:pt x="7144" y="4493"/>
                  </a:cubicBezTo>
                  <a:cubicBezTo>
                    <a:pt x="5733" y="2565"/>
                    <a:pt x="4275" y="1170"/>
                    <a:pt x="3805" y="888"/>
                  </a:cubicBezTo>
                  <a:cubicBezTo>
                    <a:pt x="3233" y="555"/>
                    <a:pt x="1610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154931" y="905733"/>
              <a:ext cx="186047" cy="187393"/>
            </a:xfrm>
            <a:custGeom>
              <a:rect b="b" l="l" r="r" t="t"/>
              <a:pathLst>
                <a:path extrusionOk="0" h="4453" w="4421">
                  <a:moveTo>
                    <a:pt x="4420" y="1"/>
                  </a:moveTo>
                  <a:cubicBezTo>
                    <a:pt x="3684" y="847"/>
                    <a:pt x="2524" y="1741"/>
                    <a:pt x="1129" y="2446"/>
                  </a:cubicBezTo>
                  <a:cubicBezTo>
                    <a:pt x="753" y="2650"/>
                    <a:pt x="361" y="2807"/>
                    <a:pt x="0" y="2963"/>
                  </a:cubicBezTo>
                  <a:cubicBezTo>
                    <a:pt x="502" y="3763"/>
                    <a:pt x="1050" y="4452"/>
                    <a:pt x="1254" y="4452"/>
                  </a:cubicBezTo>
                  <a:cubicBezTo>
                    <a:pt x="2555" y="4452"/>
                    <a:pt x="3997" y="2023"/>
                    <a:pt x="44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7867886" y="911667"/>
              <a:ext cx="167025" cy="56096"/>
            </a:xfrm>
            <a:custGeom>
              <a:rect b="b" l="l" r="r" t="t"/>
              <a:pathLst>
                <a:path extrusionOk="0" h="1333" w="3969">
                  <a:moveTo>
                    <a:pt x="1853" y="1"/>
                  </a:moveTo>
                  <a:cubicBezTo>
                    <a:pt x="1367" y="1"/>
                    <a:pt x="435" y="120"/>
                    <a:pt x="254" y="314"/>
                  </a:cubicBezTo>
                  <a:cubicBezTo>
                    <a:pt x="1" y="609"/>
                    <a:pt x="2909" y="1333"/>
                    <a:pt x="3639" y="1333"/>
                  </a:cubicBezTo>
                  <a:cubicBezTo>
                    <a:pt x="3723" y="1333"/>
                    <a:pt x="3778" y="1323"/>
                    <a:pt x="3796" y="1302"/>
                  </a:cubicBezTo>
                  <a:cubicBezTo>
                    <a:pt x="3968" y="1082"/>
                    <a:pt x="2370" y="79"/>
                    <a:pt x="2088" y="17"/>
                  </a:cubicBezTo>
                  <a:cubicBezTo>
                    <a:pt x="2036" y="6"/>
                    <a:pt x="1954" y="1"/>
                    <a:pt x="185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7524998" y="903292"/>
              <a:ext cx="275767" cy="58873"/>
            </a:xfrm>
            <a:custGeom>
              <a:rect b="b" l="l" r="r" t="t"/>
              <a:pathLst>
                <a:path extrusionOk="0" h="1399" w="6553">
                  <a:moveTo>
                    <a:pt x="1340" y="0"/>
                  </a:moveTo>
                  <a:cubicBezTo>
                    <a:pt x="831" y="0"/>
                    <a:pt x="466" y="22"/>
                    <a:pt x="376" y="75"/>
                  </a:cubicBezTo>
                  <a:cubicBezTo>
                    <a:pt x="0" y="310"/>
                    <a:pt x="894" y="1297"/>
                    <a:pt x="1066" y="1375"/>
                  </a:cubicBezTo>
                  <a:cubicBezTo>
                    <a:pt x="1095" y="1391"/>
                    <a:pt x="1126" y="1399"/>
                    <a:pt x="1160" y="1399"/>
                  </a:cubicBezTo>
                  <a:cubicBezTo>
                    <a:pt x="1462" y="1399"/>
                    <a:pt x="1992" y="835"/>
                    <a:pt x="2978" y="764"/>
                  </a:cubicBezTo>
                  <a:cubicBezTo>
                    <a:pt x="4687" y="654"/>
                    <a:pt x="6552" y="545"/>
                    <a:pt x="6364" y="419"/>
                  </a:cubicBezTo>
                  <a:cubicBezTo>
                    <a:pt x="6101" y="228"/>
                    <a:pt x="2975" y="0"/>
                    <a:pt x="134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118824" y="803262"/>
              <a:ext cx="200397" cy="185710"/>
            </a:xfrm>
            <a:custGeom>
              <a:rect b="b" l="l" r="r" t="t"/>
              <a:pathLst>
                <a:path extrusionOk="0" h="4413" w="4762">
                  <a:moveTo>
                    <a:pt x="4533" y="0"/>
                  </a:moveTo>
                  <a:cubicBezTo>
                    <a:pt x="4150" y="0"/>
                    <a:pt x="460" y="2725"/>
                    <a:pt x="231" y="3000"/>
                  </a:cubicBezTo>
                  <a:cubicBezTo>
                    <a:pt x="1" y="3277"/>
                    <a:pt x="313" y="4412"/>
                    <a:pt x="650" y="4412"/>
                  </a:cubicBezTo>
                  <a:cubicBezTo>
                    <a:pt x="657" y="4412"/>
                    <a:pt x="663" y="4412"/>
                    <a:pt x="670" y="4411"/>
                  </a:cubicBezTo>
                  <a:cubicBezTo>
                    <a:pt x="1125" y="4348"/>
                    <a:pt x="1501" y="3188"/>
                    <a:pt x="1673" y="2890"/>
                  </a:cubicBezTo>
                  <a:cubicBezTo>
                    <a:pt x="1830" y="2608"/>
                    <a:pt x="4761" y="163"/>
                    <a:pt x="4557" y="6"/>
                  </a:cubicBezTo>
                  <a:cubicBezTo>
                    <a:pt x="4552" y="2"/>
                    <a:pt x="4544" y="0"/>
                    <a:pt x="4533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7563882" y="406803"/>
              <a:ext cx="149814" cy="136095"/>
            </a:xfrm>
            <a:custGeom>
              <a:rect b="b" l="l" r="r" t="t"/>
              <a:pathLst>
                <a:path extrusionOk="0" h="3234" w="3560">
                  <a:moveTo>
                    <a:pt x="2522" y="1"/>
                  </a:moveTo>
                  <a:cubicBezTo>
                    <a:pt x="2146" y="1"/>
                    <a:pt x="1678" y="153"/>
                    <a:pt x="1145" y="634"/>
                  </a:cubicBezTo>
                  <a:cubicBezTo>
                    <a:pt x="1" y="1653"/>
                    <a:pt x="283" y="2750"/>
                    <a:pt x="800" y="3205"/>
                  </a:cubicBezTo>
                  <a:cubicBezTo>
                    <a:pt x="821" y="3224"/>
                    <a:pt x="839" y="3233"/>
                    <a:pt x="854" y="3233"/>
                  </a:cubicBezTo>
                  <a:cubicBezTo>
                    <a:pt x="1035" y="3233"/>
                    <a:pt x="889" y="1939"/>
                    <a:pt x="1757" y="1245"/>
                  </a:cubicBezTo>
                  <a:cubicBezTo>
                    <a:pt x="2587" y="587"/>
                    <a:pt x="3559" y="509"/>
                    <a:pt x="3481" y="415"/>
                  </a:cubicBezTo>
                  <a:cubicBezTo>
                    <a:pt x="3398" y="304"/>
                    <a:pt x="3052" y="1"/>
                    <a:pt x="252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7722197" y="344437"/>
              <a:ext cx="178598" cy="61483"/>
            </a:xfrm>
            <a:custGeom>
              <a:rect b="b" l="l" r="r" t="t"/>
              <a:pathLst>
                <a:path extrusionOk="0" h="1461" w="4244">
                  <a:moveTo>
                    <a:pt x="2365" y="0"/>
                  </a:moveTo>
                  <a:cubicBezTo>
                    <a:pt x="2106" y="0"/>
                    <a:pt x="1816" y="24"/>
                    <a:pt x="1490" y="78"/>
                  </a:cubicBezTo>
                  <a:cubicBezTo>
                    <a:pt x="1" y="329"/>
                    <a:pt x="16" y="972"/>
                    <a:pt x="346" y="1379"/>
                  </a:cubicBezTo>
                  <a:cubicBezTo>
                    <a:pt x="393" y="1436"/>
                    <a:pt x="452" y="1460"/>
                    <a:pt x="525" y="1460"/>
                  </a:cubicBezTo>
                  <a:cubicBezTo>
                    <a:pt x="819" y="1460"/>
                    <a:pt x="1346" y="1069"/>
                    <a:pt x="2274" y="768"/>
                  </a:cubicBezTo>
                  <a:cubicBezTo>
                    <a:pt x="2606" y="663"/>
                    <a:pt x="2947" y="630"/>
                    <a:pt x="3249" y="630"/>
                  </a:cubicBezTo>
                  <a:cubicBezTo>
                    <a:pt x="3746" y="630"/>
                    <a:pt x="4139" y="718"/>
                    <a:pt x="4222" y="718"/>
                  </a:cubicBezTo>
                  <a:cubicBezTo>
                    <a:pt x="4239" y="718"/>
                    <a:pt x="4243" y="714"/>
                    <a:pt x="4233" y="705"/>
                  </a:cubicBezTo>
                  <a:cubicBezTo>
                    <a:pt x="3839" y="324"/>
                    <a:pt x="3310" y="0"/>
                    <a:pt x="236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7919858" y="334842"/>
              <a:ext cx="169130" cy="58958"/>
            </a:xfrm>
            <a:custGeom>
              <a:rect b="b" l="l" r="r" t="t"/>
              <a:pathLst>
                <a:path extrusionOk="0" h="1401" w="4019">
                  <a:moveTo>
                    <a:pt x="673" y="1"/>
                  </a:moveTo>
                  <a:cubicBezTo>
                    <a:pt x="1" y="1"/>
                    <a:pt x="106" y="290"/>
                    <a:pt x="382" y="730"/>
                  </a:cubicBezTo>
                  <a:cubicBezTo>
                    <a:pt x="538" y="973"/>
                    <a:pt x="845" y="1029"/>
                    <a:pt x="1246" y="1029"/>
                  </a:cubicBezTo>
                  <a:cubicBezTo>
                    <a:pt x="1491" y="1029"/>
                    <a:pt x="1772" y="1008"/>
                    <a:pt x="2075" y="996"/>
                  </a:cubicBezTo>
                  <a:cubicBezTo>
                    <a:pt x="2081" y="996"/>
                    <a:pt x="2086" y="996"/>
                    <a:pt x="2092" y="996"/>
                  </a:cubicBezTo>
                  <a:cubicBezTo>
                    <a:pt x="2460" y="996"/>
                    <a:pt x="3736" y="1400"/>
                    <a:pt x="3972" y="1400"/>
                  </a:cubicBezTo>
                  <a:cubicBezTo>
                    <a:pt x="4006" y="1400"/>
                    <a:pt x="4019" y="1392"/>
                    <a:pt x="4003" y="1372"/>
                  </a:cubicBezTo>
                  <a:cubicBezTo>
                    <a:pt x="3345" y="526"/>
                    <a:pt x="1934" y="134"/>
                    <a:pt x="1323" y="56"/>
                  </a:cubicBezTo>
                  <a:cubicBezTo>
                    <a:pt x="1053" y="18"/>
                    <a:pt x="839" y="1"/>
                    <a:pt x="67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172732" y="958673"/>
              <a:ext cx="374703" cy="307286"/>
            </a:xfrm>
            <a:custGeom>
              <a:rect b="b" l="l" r="r" t="t"/>
              <a:pathLst>
                <a:path extrusionOk="0" h="7302" w="8904">
                  <a:moveTo>
                    <a:pt x="5820" y="1"/>
                  </a:moveTo>
                  <a:cubicBezTo>
                    <a:pt x="4732" y="1"/>
                    <a:pt x="3558" y="4123"/>
                    <a:pt x="0" y="6078"/>
                  </a:cubicBezTo>
                  <a:lnTo>
                    <a:pt x="1019" y="7301"/>
                  </a:lnTo>
                  <a:cubicBezTo>
                    <a:pt x="1019" y="7301"/>
                    <a:pt x="8903" y="4589"/>
                    <a:pt x="6490" y="561"/>
                  </a:cubicBezTo>
                  <a:cubicBezTo>
                    <a:pt x="6257" y="170"/>
                    <a:pt x="6040" y="1"/>
                    <a:pt x="582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400945" y="1002565"/>
              <a:ext cx="52814" cy="45870"/>
            </a:xfrm>
            <a:custGeom>
              <a:rect b="b" l="l" r="r" t="t"/>
              <a:pathLst>
                <a:path extrusionOk="0" h="1090" w="1255">
                  <a:moveTo>
                    <a:pt x="638" y="1"/>
                  </a:moveTo>
                  <a:cubicBezTo>
                    <a:pt x="589" y="1"/>
                    <a:pt x="538" y="7"/>
                    <a:pt x="487" y="20"/>
                  </a:cubicBezTo>
                  <a:cubicBezTo>
                    <a:pt x="189" y="114"/>
                    <a:pt x="1" y="411"/>
                    <a:pt x="79" y="694"/>
                  </a:cubicBezTo>
                  <a:cubicBezTo>
                    <a:pt x="144" y="940"/>
                    <a:pt x="370" y="1090"/>
                    <a:pt x="614" y="1090"/>
                  </a:cubicBezTo>
                  <a:cubicBezTo>
                    <a:pt x="665" y="1090"/>
                    <a:pt x="717" y="1083"/>
                    <a:pt x="769" y="1070"/>
                  </a:cubicBezTo>
                  <a:cubicBezTo>
                    <a:pt x="1082" y="991"/>
                    <a:pt x="1255" y="694"/>
                    <a:pt x="1176" y="396"/>
                  </a:cubicBezTo>
                  <a:cubicBezTo>
                    <a:pt x="1111" y="160"/>
                    <a:pt x="892" y="1"/>
                    <a:pt x="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3" name="Google Shape;2243;p8"/>
          <p:cNvGrpSpPr/>
          <p:nvPr/>
        </p:nvGrpSpPr>
        <p:grpSpPr>
          <a:xfrm rot="1801529">
            <a:off x="7734023" y="3412445"/>
            <a:ext cx="1255916" cy="1398817"/>
            <a:chOff x="1416325" y="1320700"/>
            <a:chExt cx="836250" cy="931400"/>
          </a:xfrm>
        </p:grpSpPr>
        <p:sp>
          <p:nvSpPr>
            <p:cNvPr id="2244" name="Google Shape;2244;p8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8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8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8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8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8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8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8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8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8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8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8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8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8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8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8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8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8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8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8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8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8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8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8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8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8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8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8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8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8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8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8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8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8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8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8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8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8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8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8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8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8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8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8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8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8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8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8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8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8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8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8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8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8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8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8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8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8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8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8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8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8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8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8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8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8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8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8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8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8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8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8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8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8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8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8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8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8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8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8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8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8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8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9" name="Google Shape;2339;p8"/>
          <p:cNvGrpSpPr/>
          <p:nvPr/>
        </p:nvGrpSpPr>
        <p:grpSpPr>
          <a:xfrm rot="-995748">
            <a:off x="141884" y="3422125"/>
            <a:ext cx="1454438" cy="1491357"/>
            <a:chOff x="3993975" y="1524025"/>
            <a:chExt cx="781000" cy="800825"/>
          </a:xfrm>
        </p:grpSpPr>
        <p:sp>
          <p:nvSpPr>
            <p:cNvPr id="2340" name="Google Shape;2340;p8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8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8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8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8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8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8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8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8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8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8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8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9" name="Google Shape;2379;p8"/>
          <p:cNvGrpSpPr/>
          <p:nvPr/>
        </p:nvGrpSpPr>
        <p:grpSpPr>
          <a:xfrm>
            <a:off x="2992133" y="4308046"/>
            <a:ext cx="538970" cy="475799"/>
            <a:chOff x="3503083" y="4268071"/>
            <a:chExt cx="538970" cy="475799"/>
          </a:xfrm>
        </p:grpSpPr>
        <p:sp>
          <p:nvSpPr>
            <p:cNvPr id="2380" name="Google Shape;2380;p8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81" name="Google Shape;2381;p8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2382" name="Google Shape;2382;p8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8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8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8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8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8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8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8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8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8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2" name="Google Shape;2402;p8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3" name="Google Shape;2403;p8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4" name="Google Shape;2404;p8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5" name="Google Shape;2405;p8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6" name="Google Shape;2406;p8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7" name="Google Shape;2407;p8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8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8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8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8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8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8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8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5" name="Google Shape;2415;p8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6" name="Google Shape;2416;p8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7" name="Google Shape;2417;p8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8" name="Google Shape;2418;p8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9" name="Google Shape;2419;p8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0" name="Google Shape;2420;p8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1" name="Google Shape;2421;p8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2" name="Google Shape;2422;p8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3" name="Google Shape;2423;p8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4" name="Google Shape;2424;p8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5" name="Google Shape;2425;p8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6" name="Google Shape;2426;p8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7" name="Google Shape;2427;p8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8" name="Google Shape;2428;p8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9" name="Google Shape;2429;p8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0" name="Google Shape;2430;p8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1" name="Google Shape;2431;p8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2" name="Google Shape;2432;p8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3" name="Google Shape;2433;p8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4" name="Google Shape;2434;p8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5" name="Google Shape;2435;p8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6" name="Google Shape;2436;p8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7" name="Google Shape;2437;p8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8" name="Google Shape;2438;p8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9" name="Google Shape;2439;p8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0" name="Google Shape;2440;p8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1" name="Google Shape;2441;p8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2" name="Google Shape;2442;p8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3" name="Google Shape;2443;p8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4" name="Google Shape;2444;p8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45" name="Google Shape;2445;p8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8" name="Google Shape;2448;p8"/>
          <p:cNvGrpSpPr/>
          <p:nvPr/>
        </p:nvGrpSpPr>
        <p:grpSpPr>
          <a:xfrm rot="10800000">
            <a:off x="4800345" y="142533"/>
            <a:ext cx="727015" cy="708981"/>
            <a:chOff x="225997" y="123301"/>
            <a:chExt cx="631802" cy="616130"/>
          </a:xfrm>
        </p:grpSpPr>
        <p:grpSp>
          <p:nvGrpSpPr>
            <p:cNvPr id="2449" name="Google Shape;2449;p8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2450" name="Google Shape;2450;p8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1" name="Google Shape;2451;p8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2" name="Google Shape;2452;p8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3" name="Google Shape;2453;p8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4" name="Google Shape;2454;p8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5" name="Google Shape;2455;p8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6" name="Google Shape;2456;p8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7" name="Google Shape;2457;p8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8" name="Google Shape;2458;p8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9" name="Google Shape;2459;p8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0" name="Google Shape;2460;p8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1" name="Google Shape;2461;p8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2" name="Google Shape;2462;p8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3" name="Google Shape;2463;p8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4" name="Google Shape;2464;p8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5" name="Google Shape;2465;p8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6" name="Google Shape;2466;p8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7" name="Google Shape;2467;p8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8" name="Google Shape;2468;p8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9" name="Google Shape;2469;p8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0" name="Google Shape;2470;p8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1" name="Google Shape;2471;p8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2" name="Google Shape;2472;p8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3" name="Google Shape;2473;p8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4" name="Google Shape;2474;p8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5" name="Google Shape;2475;p8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6" name="Google Shape;2476;p8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7" name="Google Shape;2477;p8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8" name="Google Shape;2478;p8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9" name="Google Shape;2479;p8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0" name="Google Shape;2480;p8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1" name="Google Shape;2481;p8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2" name="Google Shape;2482;p8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3" name="Google Shape;2483;p8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4" name="Google Shape;2484;p8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8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8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7" name="Google Shape;2487;p8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8" name="Google Shape;2488;p8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9" name="Google Shape;2489;p8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0" name="Google Shape;2490;p8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1" name="Google Shape;2491;p8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2" name="Google Shape;2492;p8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93" name="Google Shape;2493;p8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4" name="Google Shape;2494;p8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2495" name="Google Shape;2495;p8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6" name="Google Shape;2496;p8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7" name="Google Shape;2497;p8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8" name="Google Shape;2498;p8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9" name="Google Shape;2499;p8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0" name="Google Shape;2500;p8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1" name="Google Shape;2501;p8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2" name="Google Shape;2502;p8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3" name="Google Shape;2503;p8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4" name="Google Shape;2504;p8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5" name="Google Shape;2505;p8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6" name="Google Shape;2506;p8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7" name="Google Shape;2507;p8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8" name="Google Shape;2508;p8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9" name="Google Shape;2509;p8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0" name="Google Shape;2510;p8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1" name="Google Shape;2511;p8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2" name="Google Shape;2512;p8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3" name="Google Shape;2513;p8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4" name="Google Shape;2514;p8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5" name="Google Shape;2515;p8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6" name="Google Shape;2516;p8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7" name="Google Shape;2517;p8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8" name="Google Shape;2518;p8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9" name="Google Shape;2519;p8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0" name="Google Shape;2520;p8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1" name="Google Shape;2521;p8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2" name="Google Shape;2522;p8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3" name="Google Shape;2523;p8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4" name="Google Shape;2524;p8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5" name="Google Shape;2525;p8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6" name="Google Shape;2526;p8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7" name="Google Shape;2527;p8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8" name="Google Shape;2528;p8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8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0" name="Google Shape;2530;p8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1" name="Google Shape;2531;p8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2" name="Google Shape;2532;p8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3" name="Google Shape;2533;p8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4" name="Google Shape;2534;p8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5" name="Google Shape;2535;p8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6" name="Google Shape;2536;p8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7" name="Google Shape;2537;p8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8" name="Google Shape;2538;p8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9" name="Google Shape;2539;p8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0" name="Google Shape;2540;p8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1" name="Google Shape;2541;p8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2" name="Google Shape;2542;p8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3" name="Google Shape;2543;p8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4" name="Google Shape;2544;p8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5" name="Google Shape;2545;p8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6" name="Google Shape;2546;p8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7" name="Google Shape;2547;p8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8" name="Google Shape;2548;p8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9" name="Google Shape;2549;p8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0" name="Google Shape;2550;p8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1" name="Google Shape;2551;p8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2" name="Google Shape;2552;p8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3" name="Google Shape;2553;p8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4" name="Google Shape;2554;p8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5" name="Google Shape;2555;p8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6" name="Google Shape;2556;p8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7" name="Google Shape;2557;p8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58" name="Google Shape;2558;p8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1" name="Google Shape;2561;p8"/>
          <p:cNvSpPr txBox="1"/>
          <p:nvPr>
            <p:ph type="title"/>
          </p:nvPr>
        </p:nvSpPr>
        <p:spPr>
          <a:xfrm>
            <a:off x="1971300" y="1098575"/>
            <a:ext cx="52014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62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p9"/>
          <p:cNvSpPr/>
          <p:nvPr/>
        </p:nvSpPr>
        <p:spPr>
          <a:xfrm>
            <a:off x="0" y="0"/>
            <a:ext cx="9143977" cy="5143627"/>
          </a:xfrm>
          <a:custGeom>
            <a:rect b="b" l="l" r="r" t="t"/>
            <a:pathLst>
              <a:path extrusionOk="0" h="45872" w="81548">
                <a:moveTo>
                  <a:pt x="64758" y="71"/>
                </a:moveTo>
                <a:lnTo>
                  <a:pt x="69040" y="2114"/>
                </a:lnTo>
                <a:lnTo>
                  <a:pt x="65686" y="5460"/>
                </a:lnTo>
                <a:lnTo>
                  <a:pt x="61404" y="3426"/>
                </a:lnTo>
                <a:lnTo>
                  <a:pt x="64758" y="71"/>
                </a:lnTo>
                <a:close/>
                <a:moveTo>
                  <a:pt x="12320" y="526"/>
                </a:moveTo>
                <a:lnTo>
                  <a:pt x="16602" y="2569"/>
                </a:lnTo>
                <a:lnTo>
                  <a:pt x="13239" y="5924"/>
                </a:lnTo>
                <a:lnTo>
                  <a:pt x="8966" y="3881"/>
                </a:lnTo>
                <a:lnTo>
                  <a:pt x="12320" y="526"/>
                </a:lnTo>
                <a:close/>
                <a:moveTo>
                  <a:pt x="44668" y="669"/>
                </a:moveTo>
                <a:lnTo>
                  <a:pt x="48941" y="2712"/>
                </a:lnTo>
                <a:lnTo>
                  <a:pt x="45587" y="6066"/>
                </a:lnTo>
                <a:lnTo>
                  <a:pt x="41313" y="4023"/>
                </a:lnTo>
                <a:lnTo>
                  <a:pt x="44668" y="669"/>
                </a:lnTo>
                <a:close/>
                <a:moveTo>
                  <a:pt x="24569" y="1276"/>
                </a:moveTo>
                <a:lnTo>
                  <a:pt x="28851" y="3310"/>
                </a:lnTo>
                <a:lnTo>
                  <a:pt x="25496" y="6664"/>
                </a:lnTo>
                <a:lnTo>
                  <a:pt x="21214" y="4630"/>
                </a:lnTo>
                <a:lnTo>
                  <a:pt x="24569" y="1276"/>
                </a:lnTo>
                <a:close/>
                <a:moveTo>
                  <a:pt x="56907" y="1418"/>
                </a:moveTo>
                <a:lnTo>
                  <a:pt x="61189" y="3461"/>
                </a:lnTo>
                <a:lnTo>
                  <a:pt x="57835" y="6816"/>
                </a:lnTo>
                <a:lnTo>
                  <a:pt x="53562" y="4773"/>
                </a:lnTo>
                <a:lnTo>
                  <a:pt x="56907" y="1418"/>
                </a:lnTo>
                <a:close/>
                <a:moveTo>
                  <a:pt x="4469" y="1882"/>
                </a:moveTo>
                <a:lnTo>
                  <a:pt x="8743" y="3925"/>
                </a:lnTo>
                <a:lnTo>
                  <a:pt x="5397" y="7271"/>
                </a:lnTo>
                <a:lnTo>
                  <a:pt x="1124" y="5228"/>
                </a:lnTo>
                <a:lnTo>
                  <a:pt x="4469" y="1882"/>
                </a:lnTo>
                <a:close/>
                <a:moveTo>
                  <a:pt x="36817" y="2025"/>
                </a:moveTo>
                <a:lnTo>
                  <a:pt x="41090" y="4059"/>
                </a:lnTo>
                <a:lnTo>
                  <a:pt x="37745" y="7413"/>
                </a:lnTo>
                <a:lnTo>
                  <a:pt x="33463" y="5370"/>
                </a:lnTo>
                <a:lnTo>
                  <a:pt x="36817" y="2025"/>
                </a:lnTo>
                <a:close/>
                <a:moveTo>
                  <a:pt x="69156" y="2168"/>
                </a:moveTo>
                <a:lnTo>
                  <a:pt x="73875" y="4416"/>
                </a:lnTo>
                <a:lnTo>
                  <a:pt x="70521" y="7770"/>
                </a:lnTo>
                <a:lnTo>
                  <a:pt x="65811" y="5522"/>
                </a:lnTo>
                <a:lnTo>
                  <a:pt x="69156" y="2168"/>
                </a:lnTo>
                <a:close/>
                <a:moveTo>
                  <a:pt x="16718" y="2623"/>
                </a:moveTo>
                <a:lnTo>
                  <a:pt x="21000" y="4666"/>
                </a:lnTo>
                <a:lnTo>
                  <a:pt x="17646" y="8020"/>
                </a:lnTo>
                <a:lnTo>
                  <a:pt x="13364" y="5977"/>
                </a:lnTo>
                <a:lnTo>
                  <a:pt x="16718" y="2623"/>
                </a:lnTo>
                <a:close/>
                <a:moveTo>
                  <a:pt x="49066" y="2774"/>
                </a:moveTo>
                <a:lnTo>
                  <a:pt x="53339" y="4808"/>
                </a:lnTo>
                <a:lnTo>
                  <a:pt x="49994" y="8163"/>
                </a:lnTo>
                <a:lnTo>
                  <a:pt x="45711" y="6120"/>
                </a:lnTo>
                <a:lnTo>
                  <a:pt x="49066" y="2774"/>
                </a:lnTo>
                <a:close/>
                <a:moveTo>
                  <a:pt x="28967" y="3372"/>
                </a:moveTo>
                <a:lnTo>
                  <a:pt x="33249" y="5415"/>
                </a:lnTo>
                <a:lnTo>
                  <a:pt x="29894" y="8760"/>
                </a:lnTo>
                <a:lnTo>
                  <a:pt x="25621" y="6726"/>
                </a:lnTo>
                <a:lnTo>
                  <a:pt x="28967" y="3372"/>
                </a:lnTo>
                <a:close/>
                <a:moveTo>
                  <a:pt x="61314" y="3515"/>
                </a:moveTo>
                <a:lnTo>
                  <a:pt x="65588" y="5558"/>
                </a:lnTo>
                <a:lnTo>
                  <a:pt x="62242" y="8912"/>
                </a:lnTo>
                <a:lnTo>
                  <a:pt x="57960" y="6869"/>
                </a:lnTo>
                <a:lnTo>
                  <a:pt x="61314" y="3515"/>
                </a:lnTo>
                <a:close/>
                <a:moveTo>
                  <a:pt x="8868" y="3979"/>
                </a:moveTo>
                <a:lnTo>
                  <a:pt x="13150" y="6022"/>
                </a:lnTo>
                <a:lnTo>
                  <a:pt x="9804" y="9367"/>
                </a:lnTo>
                <a:lnTo>
                  <a:pt x="5522" y="7324"/>
                </a:lnTo>
                <a:lnTo>
                  <a:pt x="8868" y="3979"/>
                </a:lnTo>
                <a:close/>
                <a:moveTo>
                  <a:pt x="41215" y="4122"/>
                </a:moveTo>
                <a:lnTo>
                  <a:pt x="45497" y="6164"/>
                </a:lnTo>
                <a:lnTo>
                  <a:pt x="42143" y="9510"/>
                </a:lnTo>
                <a:lnTo>
                  <a:pt x="37861" y="7476"/>
                </a:lnTo>
                <a:lnTo>
                  <a:pt x="41215" y="4122"/>
                </a:lnTo>
                <a:close/>
                <a:moveTo>
                  <a:pt x="73991" y="4478"/>
                </a:moveTo>
                <a:lnTo>
                  <a:pt x="78701" y="6718"/>
                </a:lnTo>
                <a:lnTo>
                  <a:pt x="75356" y="10072"/>
                </a:lnTo>
                <a:lnTo>
                  <a:pt x="70646" y="7824"/>
                </a:lnTo>
                <a:lnTo>
                  <a:pt x="73991" y="4478"/>
                </a:lnTo>
                <a:close/>
                <a:moveTo>
                  <a:pt x="21125" y="4719"/>
                </a:moveTo>
                <a:lnTo>
                  <a:pt x="25398" y="6762"/>
                </a:lnTo>
                <a:lnTo>
                  <a:pt x="22044" y="10116"/>
                </a:lnTo>
                <a:lnTo>
                  <a:pt x="17762" y="8082"/>
                </a:lnTo>
                <a:lnTo>
                  <a:pt x="21125" y="4719"/>
                </a:lnTo>
                <a:close/>
                <a:moveTo>
                  <a:pt x="53464" y="4871"/>
                </a:moveTo>
                <a:lnTo>
                  <a:pt x="57746" y="6905"/>
                </a:lnTo>
                <a:lnTo>
                  <a:pt x="54392" y="10259"/>
                </a:lnTo>
                <a:lnTo>
                  <a:pt x="50110" y="8216"/>
                </a:lnTo>
                <a:lnTo>
                  <a:pt x="53464" y="4871"/>
                </a:lnTo>
                <a:close/>
                <a:moveTo>
                  <a:pt x="33365" y="5469"/>
                </a:moveTo>
                <a:lnTo>
                  <a:pt x="37647" y="7511"/>
                </a:lnTo>
                <a:lnTo>
                  <a:pt x="34292" y="10857"/>
                </a:lnTo>
                <a:lnTo>
                  <a:pt x="30019" y="8823"/>
                </a:lnTo>
                <a:lnTo>
                  <a:pt x="33365" y="5469"/>
                </a:lnTo>
                <a:close/>
                <a:moveTo>
                  <a:pt x="65712" y="5620"/>
                </a:moveTo>
                <a:lnTo>
                  <a:pt x="70423" y="7859"/>
                </a:lnTo>
                <a:lnTo>
                  <a:pt x="67077" y="11214"/>
                </a:lnTo>
                <a:lnTo>
                  <a:pt x="62358" y="8966"/>
                </a:lnTo>
                <a:lnTo>
                  <a:pt x="65712" y="5620"/>
                </a:lnTo>
                <a:close/>
                <a:moveTo>
                  <a:pt x="13266" y="6075"/>
                </a:moveTo>
                <a:lnTo>
                  <a:pt x="17548" y="8118"/>
                </a:lnTo>
                <a:lnTo>
                  <a:pt x="14202" y="11463"/>
                </a:lnTo>
                <a:lnTo>
                  <a:pt x="9920" y="9421"/>
                </a:lnTo>
                <a:lnTo>
                  <a:pt x="13266" y="6075"/>
                </a:lnTo>
                <a:close/>
                <a:moveTo>
                  <a:pt x="45613" y="6218"/>
                </a:moveTo>
                <a:lnTo>
                  <a:pt x="49895" y="8261"/>
                </a:lnTo>
                <a:lnTo>
                  <a:pt x="46541" y="11606"/>
                </a:lnTo>
                <a:lnTo>
                  <a:pt x="42268" y="9572"/>
                </a:lnTo>
                <a:lnTo>
                  <a:pt x="45613" y="6218"/>
                </a:lnTo>
                <a:close/>
                <a:moveTo>
                  <a:pt x="25523" y="6816"/>
                </a:moveTo>
                <a:lnTo>
                  <a:pt x="29796" y="8859"/>
                </a:lnTo>
                <a:lnTo>
                  <a:pt x="26442" y="12213"/>
                </a:lnTo>
                <a:lnTo>
                  <a:pt x="22169" y="10179"/>
                </a:lnTo>
                <a:lnTo>
                  <a:pt x="25523" y="6816"/>
                </a:lnTo>
                <a:close/>
                <a:moveTo>
                  <a:pt x="57862" y="6967"/>
                </a:moveTo>
                <a:lnTo>
                  <a:pt x="62144" y="9010"/>
                </a:lnTo>
                <a:lnTo>
                  <a:pt x="58790" y="12356"/>
                </a:lnTo>
                <a:lnTo>
                  <a:pt x="54517" y="10322"/>
                </a:lnTo>
                <a:lnTo>
                  <a:pt x="57862" y="6967"/>
                </a:lnTo>
                <a:close/>
                <a:moveTo>
                  <a:pt x="5424" y="7422"/>
                </a:moveTo>
                <a:lnTo>
                  <a:pt x="9706" y="9456"/>
                </a:lnTo>
                <a:lnTo>
                  <a:pt x="6352" y="12811"/>
                </a:lnTo>
                <a:lnTo>
                  <a:pt x="2079" y="10768"/>
                </a:lnTo>
                <a:lnTo>
                  <a:pt x="5424" y="7422"/>
                </a:lnTo>
                <a:close/>
                <a:moveTo>
                  <a:pt x="37772" y="7565"/>
                </a:moveTo>
                <a:lnTo>
                  <a:pt x="42045" y="9608"/>
                </a:lnTo>
                <a:lnTo>
                  <a:pt x="38699" y="12962"/>
                </a:lnTo>
                <a:lnTo>
                  <a:pt x="34417" y="10919"/>
                </a:lnTo>
                <a:lnTo>
                  <a:pt x="37772" y="7565"/>
                </a:lnTo>
                <a:close/>
                <a:moveTo>
                  <a:pt x="70548" y="7922"/>
                </a:moveTo>
                <a:lnTo>
                  <a:pt x="75258" y="10170"/>
                </a:lnTo>
                <a:lnTo>
                  <a:pt x="71904" y="13515"/>
                </a:lnTo>
                <a:lnTo>
                  <a:pt x="67193" y="11276"/>
                </a:lnTo>
                <a:lnTo>
                  <a:pt x="70548" y="7922"/>
                </a:lnTo>
                <a:close/>
                <a:moveTo>
                  <a:pt x="17673" y="8172"/>
                </a:moveTo>
                <a:lnTo>
                  <a:pt x="21946" y="10215"/>
                </a:lnTo>
                <a:lnTo>
                  <a:pt x="18600" y="13560"/>
                </a:lnTo>
                <a:lnTo>
                  <a:pt x="14318" y="11517"/>
                </a:lnTo>
                <a:lnTo>
                  <a:pt x="17673" y="8172"/>
                </a:lnTo>
                <a:close/>
                <a:moveTo>
                  <a:pt x="50020" y="8314"/>
                </a:moveTo>
                <a:lnTo>
                  <a:pt x="54293" y="10357"/>
                </a:lnTo>
                <a:lnTo>
                  <a:pt x="50948" y="13703"/>
                </a:lnTo>
                <a:lnTo>
                  <a:pt x="46666" y="11669"/>
                </a:lnTo>
                <a:lnTo>
                  <a:pt x="50020" y="8314"/>
                </a:lnTo>
                <a:close/>
                <a:moveTo>
                  <a:pt x="29921" y="8921"/>
                </a:moveTo>
                <a:lnTo>
                  <a:pt x="34203" y="10955"/>
                </a:lnTo>
                <a:lnTo>
                  <a:pt x="30840" y="14309"/>
                </a:lnTo>
                <a:lnTo>
                  <a:pt x="26567" y="12275"/>
                </a:lnTo>
                <a:lnTo>
                  <a:pt x="29921" y="8921"/>
                </a:lnTo>
                <a:close/>
                <a:moveTo>
                  <a:pt x="62269" y="9064"/>
                </a:moveTo>
                <a:lnTo>
                  <a:pt x="66979" y="11312"/>
                </a:lnTo>
                <a:lnTo>
                  <a:pt x="63625" y="14666"/>
                </a:lnTo>
                <a:lnTo>
                  <a:pt x="58915" y="12418"/>
                </a:lnTo>
                <a:lnTo>
                  <a:pt x="62269" y="9064"/>
                </a:lnTo>
                <a:close/>
                <a:moveTo>
                  <a:pt x="9831" y="9519"/>
                </a:moveTo>
                <a:lnTo>
                  <a:pt x="14104" y="11553"/>
                </a:lnTo>
                <a:lnTo>
                  <a:pt x="10750" y="14907"/>
                </a:lnTo>
                <a:lnTo>
                  <a:pt x="6477" y="12873"/>
                </a:lnTo>
                <a:lnTo>
                  <a:pt x="9831" y="9519"/>
                </a:lnTo>
                <a:close/>
                <a:moveTo>
                  <a:pt x="42170" y="9661"/>
                </a:moveTo>
                <a:lnTo>
                  <a:pt x="46452" y="11704"/>
                </a:lnTo>
                <a:lnTo>
                  <a:pt x="43098" y="15059"/>
                </a:lnTo>
                <a:lnTo>
                  <a:pt x="38815" y="13016"/>
                </a:lnTo>
                <a:lnTo>
                  <a:pt x="42170" y="9661"/>
                </a:lnTo>
                <a:close/>
                <a:moveTo>
                  <a:pt x="22071" y="10268"/>
                </a:moveTo>
                <a:lnTo>
                  <a:pt x="26344" y="12311"/>
                </a:lnTo>
                <a:lnTo>
                  <a:pt x="22998" y="15656"/>
                </a:lnTo>
                <a:lnTo>
                  <a:pt x="18725" y="13613"/>
                </a:lnTo>
                <a:lnTo>
                  <a:pt x="22071" y="10268"/>
                </a:lnTo>
                <a:close/>
                <a:moveTo>
                  <a:pt x="54418" y="10411"/>
                </a:moveTo>
                <a:lnTo>
                  <a:pt x="58692" y="12454"/>
                </a:lnTo>
                <a:lnTo>
                  <a:pt x="55346" y="15808"/>
                </a:lnTo>
                <a:lnTo>
                  <a:pt x="51064" y="13765"/>
                </a:lnTo>
                <a:lnTo>
                  <a:pt x="54418" y="10411"/>
                </a:lnTo>
                <a:close/>
                <a:moveTo>
                  <a:pt x="75383" y="10223"/>
                </a:moveTo>
                <a:lnTo>
                  <a:pt x="80093" y="12472"/>
                </a:lnTo>
                <a:lnTo>
                  <a:pt x="76739" y="15826"/>
                </a:lnTo>
                <a:lnTo>
                  <a:pt x="72029" y="13578"/>
                </a:lnTo>
                <a:lnTo>
                  <a:pt x="75383" y="10223"/>
                </a:lnTo>
                <a:close/>
                <a:moveTo>
                  <a:pt x="34319" y="11017"/>
                </a:moveTo>
                <a:lnTo>
                  <a:pt x="38601" y="13051"/>
                </a:lnTo>
                <a:lnTo>
                  <a:pt x="35247" y="16406"/>
                </a:lnTo>
                <a:lnTo>
                  <a:pt x="30965" y="14372"/>
                </a:lnTo>
                <a:lnTo>
                  <a:pt x="34319" y="11017"/>
                </a:lnTo>
                <a:close/>
                <a:moveTo>
                  <a:pt x="67095" y="11365"/>
                </a:moveTo>
                <a:lnTo>
                  <a:pt x="71814" y="13613"/>
                </a:lnTo>
                <a:lnTo>
                  <a:pt x="68460" y="16968"/>
                </a:lnTo>
                <a:lnTo>
                  <a:pt x="63750" y="14720"/>
                </a:lnTo>
                <a:lnTo>
                  <a:pt x="67095" y="11365"/>
                </a:lnTo>
                <a:close/>
                <a:moveTo>
                  <a:pt x="14229" y="11615"/>
                </a:moveTo>
                <a:lnTo>
                  <a:pt x="18502" y="13658"/>
                </a:lnTo>
                <a:lnTo>
                  <a:pt x="15157" y="17003"/>
                </a:lnTo>
                <a:lnTo>
                  <a:pt x="10875" y="14969"/>
                </a:lnTo>
                <a:lnTo>
                  <a:pt x="14229" y="11615"/>
                </a:lnTo>
                <a:close/>
                <a:moveTo>
                  <a:pt x="46568" y="11767"/>
                </a:moveTo>
                <a:lnTo>
                  <a:pt x="50850" y="13801"/>
                </a:lnTo>
                <a:lnTo>
                  <a:pt x="47496" y="17155"/>
                </a:lnTo>
                <a:lnTo>
                  <a:pt x="43222" y="15112"/>
                </a:lnTo>
                <a:lnTo>
                  <a:pt x="46568" y="11767"/>
                </a:lnTo>
                <a:close/>
                <a:moveTo>
                  <a:pt x="26469" y="12365"/>
                </a:moveTo>
                <a:lnTo>
                  <a:pt x="30751" y="14407"/>
                </a:lnTo>
                <a:lnTo>
                  <a:pt x="27405" y="17753"/>
                </a:lnTo>
                <a:lnTo>
                  <a:pt x="23123" y="15719"/>
                </a:lnTo>
                <a:lnTo>
                  <a:pt x="26469" y="12365"/>
                </a:lnTo>
                <a:close/>
                <a:moveTo>
                  <a:pt x="58816" y="12507"/>
                </a:moveTo>
                <a:lnTo>
                  <a:pt x="63527" y="14755"/>
                </a:lnTo>
                <a:lnTo>
                  <a:pt x="60181" y="18110"/>
                </a:lnTo>
                <a:lnTo>
                  <a:pt x="55471" y="15862"/>
                </a:lnTo>
                <a:lnTo>
                  <a:pt x="58816" y="12507"/>
                </a:lnTo>
                <a:close/>
                <a:moveTo>
                  <a:pt x="38726" y="13114"/>
                </a:moveTo>
                <a:lnTo>
                  <a:pt x="42999" y="15148"/>
                </a:lnTo>
                <a:lnTo>
                  <a:pt x="39645" y="18511"/>
                </a:lnTo>
                <a:lnTo>
                  <a:pt x="35363" y="16468"/>
                </a:lnTo>
                <a:lnTo>
                  <a:pt x="38726" y="13114"/>
                </a:lnTo>
                <a:close/>
                <a:moveTo>
                  <a:pt x="6379" y="12962"/>
                </a:moveTo>
                <a:lnTo>
                  <a:pt x="10661" y="15005"/>
                </a:lnTo>
                <a:lnTo>
                  <a:pt x="6967" y="18698"/>
                </a:lnTo>
                <a:lnTo>
                  <a:pt x="2685" y="16656"/>
                </a:lnTo>
                <a:lnTo>
                  <a:pt x="6379" y="12962"/>
                </a:lnTo>
                <a:close/>
                <a:moveTo>
                  <a:pt x="18627" y="13712"/>
                </a:moveTo>
                <a:lnTo>
                  <a:pt x="22909" y="15754"/>
                </a:lnTo>
                <a:lnTo>
                  <a:pt x="19555" y="19100"/>
                </a:lnTo>
                <a:lnTo>
                  <a:pt x="15273" y="17066"/>
                </a:lnTo>
                <a:lnTo>
                  <a:pt x="18627" y="13712"/>
                </a:lnTo>
                <a:close/>
                <a:moveTo>
                  <a:pt x="50975" y="13863"/>
                </a:moveTo>
                <a:lnTo>
                  <a:pt x="55248" y="15897"/>
                </a:lnTo>
                <a:lnTo>
                  <a:pt x="51894" y="19252"/>
                </a:lnTo>
                <a:lnTo>
                  <a:pt x="47621" y="17209"/>
                </a:lnTo>
                <a:lnTo>
                  <a:pt x="50975" y="13863"/>
                </a:lnTo>
                <a:close/>
                <a:moveTo>
                  <a:pt x="71930" y="13676"/>
                </a:moveTo>
                <a:lnTo>
                  <a:pt x="76650" y="15915"/>
                </a:lnTo>
                <a:lnTo>
                  <a:pt x="73295" y="19269"/>
                </a:lnTo>
                <a:lnTo>
                  <a:pt x="68585" y="17021"/>
                </a:lnTo>
                <a:lnTo>
                  <a:pt x="71930" y="13676"/>
                </a:lnTo>
                <a:close/>
                <a:moveTo>
                  <a:pt x="30867" y="14470"/>
                </a:moveTo>
                <a:lnTo>
                  <a:pt x="35149" y="16504"/>
                </a:lnTo>
                <a:lnTo>
                  <a:pt x="31804" y="19849"/>
                </a:lnTo>
                <a:lnTo>
                  <a:pt x="27521" y="17815"/>
                </a:lnTo>
                <a:lnTo>
                  <a:pt x="30867" y="14470"/>
                </a:lnTo>
                <a:close/>
                <a:moveTo>
                  <a:pt x="63652" y="14818"/>
                </a:moveTo>
                <a:lnTo>
                  <a:pt x="68362" y="17066"/>
                </a:lnTo>
                <a:lnTo>
                  <a:pt x="65017" y="20411"/>
                </a:lnTo>
                <a:lnTo>
                  <a:pt x="60297" y="18163"/>
                </a:lnTo>
                <a:lnTo>
                  <a:pt x="63652" y="14818"/>
                </a:lnTo>
                <a:close/>
                <a:moveTo>
                  <a:pt x="43124" y="15210"/>
                </a:moveTo>
                <a:lnTo>
                  <a:pt x="47398" y="17253"/>
                </a:lnTo>
                <a:lnTo>
                  <a:pt x="44043" y="20608"/>
                </a:lnTo>
                <a:lnTo>
                  <a:pt x="39770" y="18565"/>
                </a:lnTo>
                <a:lnTo>
                  <a:pt x="43124" y="15210"/>
                </a:lnTo>
                <a:close/>
                <a:moveTo>
                  <a:pt x="10777" y="15059"/>
                </a:moveTo>
                <a:lnTo>
                  <a:pt x="15059" y="17102"/>
                </a:lnTo>
                <a:lnTo>
                  <a:pt x="11365" y="20795"/>
                </a:lnTo>
                <a:lnTo>
                  <a:pt x="7092" y="18752"/>
                </a:lnTo>
                <a:lnTo>
                  <a:pt x="10777" y="15059"/>
                </a:lnTo>
                <a:close/>
                <a:moveTo>
                  <a:pt x="23025" y="15808"/>
                </a:moveTo>
                <a:lnTo>
                  <a:pt x="27307" y="17851"/>
                </a:lnTo>
                <a:lnTo>
                  <a:pt x="23953" y="21205"/>
                </a:lnTo>
                <a:lnTo>
                  <a:pt x="19680" y="19162"/>
                </a:lnTo>
                <a:lnTo>
                  <a:pt x="23025" y="15808"/>
                </a:lnTo>
                <a:close/>
                <a:moveTo>
                  <a:pt x="55373" y="15960"/>
                </a:moveTo>
                <a:lnTo>
                  <a:pt x="60083" y="18208"/>
                </a:lnTo>
                <a:lnTo>
                  <a:pt x="56729" y="21553"/>
                </a:lnTo>
                <a:lnTo>
                  <a:pt x="52019" y="19314"/>
                </a:lnTo>
                <a:lnTo>
                  <a:pt x="55373" y="15960"/>
                </a:lnTo>
                <a:close/>
                <a:moveTo>
                  <a:pt x="76766" y="15978"/>
                </a:moveTo>
                <a:lnTo>
                  <a:pt x="81476" y="18226"/>
                </a:lnTo>
                <a:lnTo>
                  <a:pt x="78131" y="21580"/>
                </a:lnTo>
                <a:lnTo>
                  <a:pt x="73420" y="19332"/>
                </a:lnTo>
                <a:lnTo>
                  <a:pt x="76766" y="15978"/>
                </a:lnTo>
                <a:close/>
                <a:moveTo>
                  <a:pt x="35274" y="16566"/>
                </a:moveTo>
                <a:lnTo>
                  <a:pt x="39547" y="18600"/>
                </a:lnTo>
                <a:lnTo>
                  <a:pt x="36202" y="21946"/>
                </a:lnTo>
                <a:lnTo>
                  <a:pt x="31928" y="19912"/>
                </a:lnTo>
                <a:lnTo>
                  <a:pt x="35274" y="16566"/>
                </a:lnTo>
                <a:close/>
                <a:moveTo>
                  <a:pt x="47522" y="17307"/>
                </a:moveTo>
                <a:lnTo>
                  <a:pt x="51805" y="19350"/>
                </a:lnTo>
                <a:lnTo>
                  <a:pt x="48450" y="22704"/>
                </a:lnTo>
                <a:lnTo>
                  <a:pt x="44168" y="20661"/>
                </a:lnTo>
                <a:lnTo>
                  <a:pt x="47522" y="17307"/>
                </a:lnTo>
                <a:close/>
                <a:moveTo>
                  <a:pt x="68487" y="17119"/>
                </a:moveTo>
                <a:lnTo>
                  <a:pt x="73197" y="19367"/>
                </a:lnTo>
                <a:lnTo>
                  <a:pt x="69852" y="22722"/>
                </a:lnTo>
                <a:lnTo>
                  <a:pt x="65133" y="20474"/>
                </a:lnTo>
                <a:lnTo>
                  <a:pt x="68487" y="17119"/>
                </a:lnTo>
                <a:close/>
                <a:moveTo>
                  <a:pt x="15184" y="17164"/>
                </a:moveTo>
                <a:lnTo>
                  <a:pt x="19457" y="19198"/>
                </a:lnTo>
                <a:lnTo>
                  <a:pt x="15763" y="22891"/>
                </a:lnTo>
                <a:lnTo>
                  <a:pt x="11490" y="20848"/>
                </a:lnTo>
                <a:lnTo>
                  <a:pt x="15184" y="17164"/>
                </a:lnTo>
                <a:close/>
                <a:moveTo>
                  <a:pt x="27432" y="17904"/>
                </a:moveTo>
                <a:lnTo>
                  <a:pt x="31705" y="19947"/>
                </a:lnTo>
                <a:lnTo>
                  <a:pt x="28351" y="23302"/>
                </a:lnTo>
                <a:lnTo>
                  <a:pt x="24078" y="21259"/>
                </a:lnTo>
                <a:lnTo>
                  <a:pt x="27432" y="17904"/>
                </a:lnTo>
                <a:close/>
                <a:moveTo>
                  <a:pt x="60208" y="18261"/>
                </a:moveTo>
                <a:lnTo>
                  <a:pt x="64918" y="20509"/>
                </a:lnTo>
                <a:lnTo>
                  <a:pt x="61564" y="23864"/>
                </a:lnTo>
                <a:lnTo>
                  <a:pt x="56854" y="21616"/>
                </a:lnTo>
                <a:lnTo>
                  <a:pt x="60208" y="18261"/>
                </a:lnTo>
                <a:close/>
                <a:moveTo>
                  <a:pt x="39672" y="18663"/>
                </a:moveTo>
                <a:lnTo>
                  <a:pt x="43954" y="20697"/>
                </a:lnTo>
                <a:lnTo>
                  <a:pt x="40600" y="24051"/>
                </a:lnTo>
                <a:lnTo>
                  <a:pt x="36326" y="22008"/>
                </a:lnTo>
                <a:lnTo>
                  <a:pt x="39672" y="18663"/>
                </a:lnTo>
                <a:close/>
                <a:moveTo>
                  <a:pt x="6994" y="18850"/>
                </a:moveTo>
                <a:lnTo>
                  <a:pt x="11267" y="20893"/>
                </a:lnTo>
                <a:lnTo>
                  <a:pt x="7583" y="24577"/>
                </a:lnTo>
                <a:lnTo>
                  <a:pt x="3301" y="22543"/>
                </a:lnTo>
                <a:lnTo>
                  <a:pt x="6994" y="18850"/>
                </a:lnTo>
                <a:close/>
                <a:moveTo>
                  <a:pt x="19582" y="19260"/>
                </a:moveTo>
                <a:lnTo>
                  <a:pt x="23864" y="21294"/>
                </a:lnTo>
                <a:lnTo>
                  <a:pt x="20170" y="24988"/>
                </a:lnTo>
                <a:lnTo>
                  <a:pt x="15888" y="22945"/>
                </a:lnTo>
                <a:lnTo>
                  <a:pt x="19582" y="19260"/>
                </a:lnTo>
                <a:close/>
                <a:moveTo>
                  <a:pt x="51920" y="19403"/>
                </a:moveTo>
                <a:lnTo>
                  <a:pt x="56640" y="21651"/>
                </a:lnTo>
                <a:lnTo>
                  <a:pt x="53285" y="25006"/>
                </a:lnTo>
                <a:lnTo>
                  <a:pt x="48566" y="22757"/>
                </a:lnTo>
                <a:lnTo>
                  <a:pt x="51920" y="19403"/>
                </a:lnTo>
                <a:close/>
                <a:moveTo>
                  <a:pt x="73322" y="19421"/>
                </a:moveTo>
                <a:lnTo>
                  <a:pt x="78032" y="21669"/>
                </a:lnTo>
                <a:lnTo>
                  <a:pt x="74678" y="25023"/>
                </a:lnTo>
                <a:lnTo>
                  <a:pt x="69968" y="22775"/>
                </a:lnTo>
                <a:lnTo>
                  <a:pt x="73322" y="19421"/>
                </a:lnTo>
                <a:close/>
                <a:moveTo>
                  <a:pt x="31830" y="20010"/>
                </a:moveTo>
                <a:lnTo>
                  <a:pt x="36103" y="22044"/>
                </a:lnTo>
                <a:lnTo>
                  <a:pt x="32758" y="25398"/>
                </a:lnTo>
                <a:lnTo>
                  <a:pt x="28476" y="23355"/>
                </a:lnTo>
                <a:lnTo>
                  <a:pt x="31830" y="20010"/>
                </a:lnTo>
                <a:close/>
                <a:moveTo>
                  <a:pt x="44070" y="20759"/>
                </a:moveTo>
                <a:lnTo>
                  <a:pt x="48352" y="22793"/>
                </a:lnTo>
                <a:lnTo>
                  <a:pt x="45007" y="26147"/>
                </a:lnTo>
                <a:lnTo>
                  <a:pt x="40725" y="24105"/>
                </a:lnTo>
                <a:lnTo>
                  <a:pt x="44070" y="20759"/>
                </a:lnTo>
                <a:close/>
                <a:moveTo>
                  <a:pt x="65043" y="20563"/>
                </a:moveTo>
                <a:lnTo>
                  <a:pt x="69754" y="22811"/>
                </a:lnTo>
                <a:lnTo>
                  <a:pt x="66399" y="26165"/>
                </a:lnTo>
                <a:lnTo>
                  <a:pt x="61689" y="23917"/>
                </a:lnTo>
                <a:lnTo>
                  <a:pt x="65043" y="20563"/>
                </a:lnTo>
                <a:close/>
                <a:moveTo>
                  <a:pt x="11392" y="20946"/>
                </a:moveTo>
                <a:lnTo>
                  <a:pt x="15674" y="22989"/>
                </a:lnTo>
                <a:lnTo>
                  <a:pt x="11981" y="26674"/>
                </a:lnTo>
                <a:lnTo>
                  <a:pt x="7699" y="24640"/>
                </a:lnTo>
                <a:lnTo>
                  <a:pt x="11392" y="20946"/>
                </a:lnTo>
                <a:close/>
                <a:moveTo>
                  <a:pt x="23980" y="21357"/>
                </a:moveTo>
                <a:lnTo>
                  <a:pt x="28262" y="23391"/>
                </a:lnTo>
                <a:lnTo>
                  <a:pt x="24569" y="27084"/>
                </a:lnTo>
                <a:lnTo>
                  <a:pt x="20286" y="25050"/>
                </a:lnTo>
                <a:lnTo>
                  <a:pt x="23980" y="21357"/>
                </a:lnTo>
                <a:close/>
                <a:moveTo>
                  <a:pt x="56756" y="21714"/>
                </a:moveTo>
                <a:lnTo>
                  <a:pt x="61475" y="23953"/>
                </a:lnTo>
                <a:lnTo>
                  <a:pt x="58121" y="27307"/>
                </a:lnTo>
                <a:lnTo>
                  <a:pt x="53401" y="25068"/>
                </a:lnTo>
                <a:lnTo>
                  <a:pt x="56756" y="21714"/>
                </a:lnTo>
                <a:close/>
                <a:moveTo>
                  <a:pt x="36228" y="22106"/>
                </a:moveTo>
                <a:lnTo>
                  <a:pt x="40510" y="24140"/>
                </a:lnTo>
                <a:lnTo>
                  <a:pt x="37156" y="27495"/>
                </a:lnTo>
                <a:lnTo>
                  <a:pt x="32874" y="25452"/>
                </a:lnTo>
                <a:lnTo>
                  <a:pt x="36228" y="22106"/>
                </a:lnTo>
                <a:close/>
                <a:moveTo>
                  <a:pt x="48477" y="22856"/>
                </a:moveTo>
                <a:lnTo>
                  <a:pt x="53187" y="25104"/>
                </a:lnTo>
                <a:lnTo>
                  <a:pt x="49842" y="28449"/>
                </a:lnTo>
                <a:lnTo>
                  <a:pt x="45123" y="26201"/>
                </a:lnTo>
                <a:lnTo>
                  <a:pt x="48477" y="22856"/>
                </a:lnTo>
                <a:close/>
                <a:moveTo>
                  <a:pt x="69870" y="22873"/>
                </a:moveTo>
                <a:lnTo>
                  <a:pt x="74589" y="25122"/>
                </a:lnTo>
                <a:lnTo>
                  <a:pt x="71235" y="28467"/>
                </a:lnTo>
                <a:lnTo>
                  <a:pt x="66524" y="26219"/>
                </a:lnTo>
                <a:lnTo>
                  <a:pt x="69870" y="22873"/>
                </a:lnTo>
                <a:close/>
                <a:moveTo>
                  <a:pt x="15790" y="23043"/>
                </a:moveTo>
                <a:lnTo>
                  <a:pt x="20072" y="25086"/>
                </a:lnTo>
                <a:lnTo>
                  <a:pt x="16379" y="28779"/>
                </a:lnTo>
                <a:lnTo>
                  <a:pt x="12106" y="26736"/>
                </a:lnTo>
                <a:lnTo>
                  <a:pt x="15790" y="23043"/>
                </a:lnTo>
                <a:close/>
                <a:moveTo>
                  <a:pt x="28378" y="23453"/>
                </a:moveTo>
                <a:lnTo>
                  <a:pt x="32660" y="25496"/>
                </a:lnTo>
                <a:lnTo>
                  <a:pt x="28967" y="29181"/>
                </a:lnTo>
                <a:lnTo>
                  <a:pt x="24693" y="27147"/>
                </a:lnTo>
                <a:lnTo>
                  <a:pt x="28378" y="23453"/>
                </a:lnTo>
                <a:close/>
                <a:moveTo>
                  <a:pt x="40626" y="24203"/>
                </a:moveTo>
                <a:lnTo>
                  <a:pt x="44909" y="26237"/>
                </a:lnTo>
                <a:lnTo>
                  <a:pt x="41554" y="29591"/>
                </a:lnTo>
                <a:lnTo>
                  <a:pt x="37281" y="27557"/>
                </a:lnTo>
                <a:lnTo>
                  <a:pt x="40626" y="24203"/>
                </a:lnTo>
                <a:close/>
                <a:moveTo>
                  <a:pt x="61591" y="24015"/>
                </a:moveTo>
                <a:lnTo>
                  <a:pt x="66301" y="26263"/>
                </a:lnTo>
                <a:lnTo>
                  <a:pt x="62947" y="29618"/>
                </a:lnTo>
                <a:lnTo>
                  <a:pt x="58237" y="27370"/>
                </a:lnTo>
                <a:lnTo>
                  <a:pt x="61591" y="24015"/>
                </a:lnTo>
                <a:close/>
                <a:moveTo>
                  <a:pt x="7610" y="24738"/>
                </a:moveTo>
                <a:lnTo>
                  <a:pt x="11883" y="26772"/>
                </a:lnTo>
                <a:lnTo>
                  <a:pt x="8198" y="30465"/>
                </a:lnTo>
                <a:lnTo>
                  <a:pt x="3916" y="28422"/>
                </a:lnTo>
                <a:lnTo>
                  <a:pt x="7610" y="24738"/>
                </a:lnTo>
                <a:close/>
                <a:moveTo>
                  <a:pt x="53312" y="25157"/>
                </a:moveTo>
                <a:lnTo>
                  <a:pt x="58022" y="27405"/>
                </a:lnTo>
                <a:lnTo>
                  <a:pt x="54668" y="30751"/>
                </a:lnTo>
                <a:lnTo>
                  <a:pt x="49958" y="28512"/>
                </a:lnTo>
                <a:lnTo>
                  <a:pt x="53312" y="25157"/>
                </a:lnTo>
                <a:close/>
                <a:moveTo>
                  <a:pt x="74705" y="25175"/>
                </a:moveTo>
                <a:lnTo>
                  <a:pt x="79424" y="27423"/>
                </a:lnTo>
                <a:lnTo>
                  <a:pt x="76070" y="30777"/>
                </a:lnTo>
                <a:lnTo>
                  <a:pt x="71359" y="28529"/>
                </a:lnTo>
                <a:lnTo>
                  <a:pt x="74705" y="25175"/>
                </a:lnTo>
                <a:close/>
                <a:moveTo>
                  <a:pt x="20197" y="25139"/>
                </a:moveTo>
                <a:lnTo>
                  <a:pt x="24470" y="27182"/>
                </a:lnTo>
                <a:lnTo>
                  <a:pt x="20786" y="30876"/>
                </a:lnTo>
                <a:lnTo>
                  <a:pt x="16504" y="28833"/>
                </a:lnTo>
                <a:lnTo>
                  <a:pt x="20197" y="25139"/>
                </a:lnTo>
                <a:close/>
                <a:moveTo>
                  <a:pt x="32785" y="25550"/>
                </a:moveTo>
                <a:lnTo>
                  <a:pt x="37058" y="27593"/>
                </a:lnTo>
                <a:lnTo>
                  <a:pt x="33374" y="31286"/>
                </a:lnTo>
                <a:lnTo>
                  <a:pt x="29092" y="29243"/>
                </a:lnTo>
                <a:lnTo>
                  <a:pt x="32785" y="25550"/>
                </a:lnTo>
                <a:close/>
                <a:moveTo>
                  <a:pt x="45033" y="26299"/>
                </a:moveTo>
                <a:lnTo>
                  <a:pt x="49744" y="28547"/>
                </a:lnTo>
                <a:lnTo>
                  <a:pt x="46389" y="31893"/>
                </a:lnTo>
                <a:lnTo>
                  <a:pt x="41679" y="29653"/>
                </a:lnTo>
                <a:lnTo>
                  <a:pt x="45033" y="26299"/>
                </a:lnTo>
                <a:close/>
                <a:moveTo>
                  <a:pt x="66426" y="26317"/>
                </a:moveTo>
                <a:lnTo>
                  <a:pt x="71136" y="28565"/>
                </a:lnTo>
                <a:lnTo>
                  <a:pt x="67782" y="31919"/>
                </a:lnTo>
                <a:lnTo>
                  <a:pt x="63072" y="29671"/>
                </a:lnTo>
                <a:lnTo>
                  <a:pt x="66426" y="26317"/>
                </a:lnTo>
                <a:close/>
                <a:moveTo>
                  <a:pt x="12008" y="26834"/>
                </a:moveTo>
                <a:lnTo>
                  <a:pt x="16290" y="28868"/>
                </a:lnTo>
                <a:lnTo>
                  <a:pt x="12597" y="32562"/>
                </a:lnTo>
                <a:lnTo>
                  <a:pt x="8314" y="30519"/>
                </a:lnTo>
                <a:lnTo>
                  <a:pt x="12008" y="26834"/>
                </a:lnTo>
                <a:close/>
                <a:moveTo>
                  <a:pt x="24595" y="27236"/>
                </a:moveTo>
                <a:lnTo>
                  <a:pt x="28877" y="29279"/>
                </a:lnTo>
                <a:lnTo>
                  <a:pt x="25184" y="32972"/>
                </a:lnTo>
                <a:lnTo>
                  <a:pt x="20902" y="30929"/>
                </a:lnTo>
                <a:lnTo>
                  <a:pt x="24595" y="27236"/>
                </a:lnTo>
                <a:close/>
                <a:moveTo>
                  <a:pt x="58138" y="27468"/>
                </a:moveTo>
                <a:lnTo>
                  <a:pt x="62858" y="29707"/>
                </a:lnTo>
                <a:lnTo>
                  <a:pt x="59503" y="33061"/>
                </a:lnTo>
                <a:lnTo>
                  <a:pt x="54793" y="30813"/>
                </a:lnTo>
                <a:lnTo>
                  <a:pt x="58138" y="27468"/>
                </a:lnTo>
                <a:close/>
                <a:moveTo>
                  <a:pt x="37183" y="27646"/>
                </a:moveTo>
                <a:lnTo>
                  <a:pt x="41465" y="29689"/>
                </a:lnTo>
                <a:lnTo>
                  <a:pt x="37772" y="33382"/>
                </a:lnTo>
                <a:lnTo>
                  <a:pt x="33490" y="31339"/>
                </a:lnTo>
                <a:lnTo>
                  <a:pt x="37183" y="27646"/>
                </a:lnTo>
                <a:close/>
                <a:moveTo>
                  <a:pt x="49869" y="28601"/>
                </a:moveTo>
                <a:lnTo>
                  <a:pt x="54579" y="30849"/>
                </a:lnTo>
                <a:lnTo>
                  <a:pt x="51225" y="34203"/>
                </a:lnTo>
                <a:lnTo>
                  <a:pt x="46514" y="31955"/>
                </a:lnTo>
                <a:lnTo>
                  <a:pt x="49869" y="28601"/>
                </a:lnTo>
                <a:close/>
                <a:moveTo>
                  <a:pt x="71261" y="28619"/>
                </a:moveTo>
                <a:lnTo>
                  <a:pt x="75972" y="30867"/>
                </a:lnTo>
                <a:lnTo>
                  <a:pt x="72617" y="34221"/>
                </a:lnTo>
                <a:lnTo>
                  <a:pt x="67907" y="31973"/>
                </a:lnTo>
                <a:lnTo>
                  <a:pt x="71261" y="28619"/>
                </a:lnTo>
                <a:close/>
                <a:moveTo>
                  <a:pt x="3818" y="28520"/>
                </a:moveTo>
                <a:lnTo>
                  <a:pt x="8100" y="30563"/>
                </a:lnTo>
                <a:lnTo>
                  <a:pt x="4407" y="34248"/>
                </a:lnTo>
                <a:lnTo>
                  <a:pt x="125" y="32214"/>
                </a:lnTo>
                <a:lnTo>
                  <a:pt x="3818" y="28520"/>
                </a:lnTo>
                <a:close/>
                <a:moveTo>
                  <a:pt x="16406" y="28931"/>
                </a:moveTo>
                <a:lnTo>
                  <a:pt x="20688" y="30965"/>
                </a:lnTo>
                <a:lnTo>
                  <a:pt x="16995" y="34658"/>
                </a:lnTo>
                <a:lnTo>
                  <a:pt x="12712" y="32624"/>
                </a:lnTo>
                <a:lnTo>
                  <a:pt x="16406" y="28931"/>
                </a:lnTo>
                <a:close/>
                <a:moveTo>
                  <a:pt x="28993" y="29341"/>
                </a:moveTo>
                <a:lnTo>
                  <a:pt x="33276" y="31375"/>
                </a:lnTo>
                <a:lnTo>
                  <a:pt x="29582" y="35068"/>
                </a:lnTo>
                <a:lnTo>
                  <a:pt x="25300" y="33026"/>
                </a:lnTo>
                <a:lnTo>
                  <a:pt x="28993" y="29341"/>
                </a:lnTo>
                <a:close/>
                <a:moveTo>
                  <a:pt x="62974" y="29769"/>
                </a:moveTo>
                <a:lnTo>
                  <a:pt x="67693" y="32017"/>
                </a:lnTo>
                <a:lnTo>
                  <a:pt x="64339" y="35363"/>
                </a:lnTo>
                <a:lnTo>
                  <a:pt x="59628" y="33115"/>
                </a:lnTo>
                <a:lnTo>
                  <a:pt x="62974" y="29769"/>
                </a:lnTo>
                <a:close/>
                <a:moveTo>
                  <a:pt x="41581" y="29743"/>
                </a:moveTo>
                <a:lnTo>
                  <a:pt x="46291" y="31991"/>
                </a:lnTo>
                <a:lnTo>
                  <a:pt x="42607" y="35684"/>
                </a:lnTo>
                <a:lnTo>
                  <a:pt x="37888" y="33436"/>
                </a:lnTo>
                <a:lnTo>
                  <a:pt x="41581" y="29743"/>
                </a:lnTo>
                <a:close/>
                <a:moveTo>
                  <a:pt x="8216" y="30617"/>
                </a:moveTo>
                <a:lnTo>
                  <a:pt x="12498" y="32660"/>
                </a:lnTo>
                <a:lnTo>
                  <a:pt x="8805" y="36353"/>
                </a:lnTo>
                <a:lnTo>
                  <a:pt x="4532" y="34310"/>
                </a:lnTo>
                <a:lnTo>
                  <a:pt x="8216" y="30617"/>
                </a:lnTo>
                <a:close/>
                <a:moveTo>
                  <a:pt x="54695" y="30911"/>
                </a:moveTo>
                <a:lnTo>
                  <a:pt x="59414" y="33150"/>
                </a:lnTo>
                <a:lnTo>
                  <a:pt x="56060" y="36505"/>
                </a:lnTo>
                <a:lnTo>
                  <a:pt x="51350" y="34257"/>
                </a:lnTo>
                <a:lnTo>
                  <a:pt x="54695" y="30911"/>
                </a:lnTo>
                <a:close/>
                <a:moveTo>
                  <a:pt x="76097" y="30929"/>
                </a:moveTo>
                <a:lnTo>
                  <a:pt x="80807" y="33177"/>
                </a:lnTo>
                <a:lnTo>
                  <a:pt x="77453" y="36523"/>
                </a:lnTo>
                <a:lnTo>
                  <a:pt x="72742" y="34283"/>
                </a:lnTo>
                <a:lnTo>
                  <a:pt x="76097" y="30929"/>
                </a:lnTo>
                <a:close/>
                <a:moveTo>
                  <a:pt x="20804" y="31027"/>
                </a:moveTo>
                <a:lnTo>
                  <a:pt x="25086" y="33070"/>
                </a:lnTo>
                <a:lnTo>
                  <a:pt x="21393" y="36755"/>
                </a:lnTo>
                <a:lnTo>
                  <a:pt x="17119" y="34721"/>
                </a:lnTo>
                <a:lnTo>
                  <a:pt x="20804" y="31027"/>
                </a:lnTo>
                <a:close/>
                <a:moveTo>
                  <a:pt x="33391" y="31438"/>
                </a:moveTo>
                <a:lnTo>
                  <a:pt x="37674" y="33472"/>
                </a:lnTo>
                <a:lnTo>
                  <a:pt x="33980" y="37165"/>
                </a:lnTo>
                <a:lnTo>
                  <a:pt x="29707" y="35131"/>
                </a:lnTo>
                <a:lnTo>
                  <a:pt x="33391" y="31438"/>
                </a:lnTo>
                <a:close/>
                <a:moveTo>
                  <a:pt x="67809" y="32071"/>
                </a:moveTo>
                <a:lnTo>
                  <a:pt x="72528" y="34319"/>
                </a:lnTo>
                <a:lnTo>
                  <a:pt x="69174" y="37664"/>
                </a:lnTo>
                <a:lnTo>
                  <a:pt x="64463" y="35425"/>
                </a:lnTo>
                <a:lnTo>
                  <a:pt x="67809" y="32071"/>
                </a:lnTo>
                <a:close/>
                <a:moveTo>
                  <a:pt x="46416" y="32053"/>
                </a:moveTo>
                <a:lnTo>
                  <a:pt x="51127" y="34301"/>
                </a:lnTo>
                <a:lnTo>
                  <a:pt x="47442" y="37986"/>
                </a:lnTo>
                <a:lnTo>
                  <a:pt x="42723" y="35738"/>
                </a:lnTo>
                <a:lnTo>
                  <a:pt x="46416" y="32053"/>
                </a:lnTo>
                <a:close/>
                <a:moveTo>
                  <a:pt x="12623" y="32713"/>
                </a:moveTo>
                <a:lnTo>
                  <a:pt x="16896" y="34756"/>
                </a:lnTo>
                <a:lnTo>
                  <a:pt x="13212" y="38449"/>
                </a:lnTo>
                <a:lnTo>
                  <a:pt x="8930" y="36407"/>
                </a:lnTo>
                <a:lnTo>
                  <a:pt x="12623" y="32713"/>
                </a:lnTo>
                <a:close/>
                <a:moveTo>
                  <a:pt x="59530" y="33213"/>
                </a:moveTo>
                <a:lnTo>
                  <a:pt x="64240" y="35461"/>
                </a:lnTo>
                <a:lnTo>
                  <a:pt x="60895" y="38806"/>
                </a:lnTo>
                <a:lnTo>
                  <a:pt x="56185" y="36567"/>
                </a:lnTo>
                <a:lnTo>
                  <a:pt x="59530" y="33213"/>
                </a:lnTo>
                <a:close/>
                <a:moveTo>
                  <a:pt x="25211" y="33124"/>
                </a:moveTo>
                <a:lnTo>
                  <a:pt x="29484" y="35167"/>
                </a:lnTo>
                <a:lnTo>
                  <a:pt x="25800" y="38851"/>
                </a:lnTo>
                <a:lnTo>
                  <a:pt x="21518" y="36817"/>
                </a:lnTo>
                <a:lnTo>
                  <a:pt x="25211" y="33124"/>
                </a:lnTo>
                <a:close/>
                <a:moveTo>
                  <a:pt x="37798" y="33534"/>
                </a:moveTo>
                <a:lnTo>
                  <a:pt x="42509" y="35782"/>
                </a:lnTo>
                <a:lnTo>
                  <a:pt x="38815" y="39466"/>
                </a:lnTo>
                <a:lnTo>
                  <a:pt x="34105" y="37227"/>
                </a:lnTo>
                <a:lnTo>
                  <a:pt x="37798" y="33534"/>
                </a:lnTo>
                <a:close/>
                <a:moveTo>
                  <a:pt x="72644" y="34373"/>
                </a:moveTo>
                <a:lnTo>
                  <a:pt x="77363" y="36621"/>
                </a:lnTo>
                <a:lnTo>
                  <a:pt x="74009" y="39975"/>
                </a:lnTo>
                <a:lnTo>
                  <a:pt x="69299" y="37727"/>
                </a:lnTo>
                <a:lnTo>
                  <a:pt x="72644" y="34373"/>
                </a:lnTo>
                <a:close/>
                <a:moveTo>
                  <a:pt x="4434" y="34408"/>
                </a:moveTo>
                <a:lnTo>
                  <a:pt x="8716" y="36442"/>
                </a:lnTo>
                <a:lnTo>
                  <a:pt x="5014" y="40144"/>
                </a:lnTo>
                <a:lnTo>
                  <a:pt x="740" y="38102"/>
                </a:lnTo>
                <a:lnTo>
                  <a:pt x="4434" y="34408"/>
                </a:lnTo>
                <a:close/>
                <a:moveTo>
                  <a:pt x="51251" y="34355"/>
                </a:moveTo>
                <a:lnTo>
                  <a:pt x="55962" y="36603"/>
                </a:lnTo>
                <a:lnTo>
                  <a:pt x="52268" y="40296"/>
                </a:lnTo>
                <a:lnTo>
                  <a:pt x="47558" y="38048"/>
                </a:lnTo>
                <a:lnTo>
                  <a:pt x="51251" y="34355"/>
                </a:lnTo>
                <a:close/>
                <a:moveTo>
                  <a:pt x="17021" y="34810"/>
                </a:moveTo>
                <a:lnTo>
                  <a:pt x="21303" y="36853"/>
                </a:lnTo>
                <a:lnTo>
                  <a:pt x="17610" y="40546"/>
                </a:lnTo>
                <a:lnTo>
                  <a:pt x="13328" y="38503"/>
                </a:lnTo>
                <a:lnTo>
                  <a:pt x="17021" y="34810"/>
                </a:lnTo>
                <a:close/>
                <a:moveTo>
                  <a:pt x="29609" y="35220"/>
                </a:moveTo>
                <a:lnTo>
                  <a:pt x="33891" y="37263"/>
                </a:lnTo>
                <a:lnTo>
                  <a:pt x="30198" y="40956"/>
                </a:lnTo>
                <a:lnTo>
                  <a:pt x="25916" y="38913"/>
                </a:lnTo>
                <a:lnTo>
                  <a:pt x="29609" y="35220"/>
                </a:lnTo>
                <a:close/>
                <a:moveTo>
                  <a:pt x="64365" y="35514"/>
                </a:moveTo>
                <a:lnTo>
                  <a:pt x="69076" y="37763"/>
                </a:lnTo>
                <a:lnTo>
                  <a:pt x="65730" y="41117"/>
                </a:lnTo>
                <a:lnTo>
                  <a:pt x="61011" y="38869"/>
                </a:lnTo>
                <a:lnTo>
                  <a:pt x="64365" y="35514"/>
                </a:lnTo>
                <a:close/>
                <a:moveTo>
                  <a:pt x="42634" y="35836"/>
                </a:moveTo>
                <a:lnTo>
                  <a:pt x="47344" y="38084"/>
                </a:lnTo>
                <a:lnTo>
                  <a:pt x="43651" y="41777"/>
                </a:lnTo>
                <a:lnTo>
                  <a:pt x="38940" y="39529"/>
                </a:lnTo>
                <a:lnTo>
                  <a:pt x="42634" y="35836"/>
                </a:lnTo>
                <a:close/>
                <a:moveTo>
                  <a:pt x="8832" y="36505"/>
                </a:moveTo>
                <a:lnTo>
                  <a:pt x="13114" y="38539"/>
                </a:lnTo>
                <a:lnTo>
                  <a:pt x="9412" y="42241"/>
                </a:lnTo>
                <a:lnTo>
                  <a:pt x="5139" y="40198"/>
                </a:lnTo>
                <a:lnTo>
                  <a:pt x="8832" y="36505"/>
                </a:lnTo>
                <a:close/>
                <a:moveTo>
                  <a:pt x="56087" y="36656"/>
                </a:moveTo>
                <a:lnTo>
                  <a:pt x="60797" y="38904"/>
                </a:lnTo>
                <a:lnTo>
                  <a:pt x="57104" y="42598"/>
                </a:lnTo>
                <a:lnTo>
                  <a:pt x="52393" y="40350"/>
                </a:lnTo>
                <a:lnTo>
                  <a:pt x="56087" y="36656"/>
                </a:lnTo>
                <a:close/>
                <a:moveTo>
                  <a:pt x="21419" y="36915"/>
                </a:moveTo>
                <a:lnTo>
                  <a:pt x="25702" y="38949"/>
                </a:lnTo>
                <a:lnTo>
                  <a:pt x="22008" y="42642"/>
                </a:lnTo>
                <a:lnTo>
                  <a:pt x="17726" y="40599"/>
                </a:lnTo>
                <a:lnTo>
                  <a:pt x="21419" y="36915"/>
                </a:lnTo>
                <a:close/>
                <a:moveTo>
                  <a:pt x="34007" y="37317"/>
                </a:moveTo>
                <a:lnTo>
                  <a:pt x="38717" y="39565"/>
                </a:lnTo>
                <a:lnTo>
                  <a:pt x="35033" y="43258"/>
                </a:lnTo>
                <a:lnTo>
                  <a:pt x="30314" y="41010"/>
                </a:lnTo>
                <a:lnTo>
                  <a:pt x="34007" y="37317"/>
                </a:lnTo>
                <a:close/>
                <a:moveTo>
                  <a:pt x="69201" y="37825"/>
                </a:moveTo>
                <a:lnTo>
                  <a:pt x="73911" y="40064"/>
                </a:lnTo>
                <a:lnTo>
                  <a:pt x="70565" y="43418"/>
                </a:lnTo>
                <a:lnTo>
                  <a:pt x="65846" y="41170"/>
                </a:lnTo>
                <a:lnTo>
                  <a:pt x="69201" y="37825"/>
                </a:lnTo>
                <a:close/>
                <a:moveTo>
                  <a:pt x="47469" y="38146"/>
                </a:moveTo>
                <a:lnTo>
                  <a:pt x="52179" y="40385"/>
                </a:lnTo>
                <a:lnTo>
                  <a:pt x="48486" y="44079"/>
                </a:lnTo>
                <a:lnTo>
                  <a:pt x="43776" y="41831"/>
                </a:lnTo>
                <a:lnTo>
                  <a:pt x="47469" y="38146"/>
                </a:lnTo>
                <a:close/>
                <a:moveTo>
                  <a:pt x="13239" y="38601"/>
                </a:moveTo>
                <a:lnTo>
                  <a:pt x="17512" y="40644"/>
                </a:lnTo>
                <a:lnTo>
                  <a:pt x="13819" y="44337"/>
                </a:lnTo>
                <a:lnTo>
                  <a:pt x="9537" y="42294"/>
                </a:lnTo>
                <a:lnTo>
                  <a:pt x="13239" y="38601"/>
                </a:lnTo>
                <a:close/>
                <a:moveTo>
                  <a:pt x="25826" y="39012"/>
                </a:moveTo>
                <a:lnTo>
                  <a:pt x="30100" y="41046"/>
                </a:lnTo>
                <a:lnTo>
                  <a:pt x="26406" y="44739"/>
                </a:lnTo>
                <a:lnTo>
                  <a:pt x="22133" y="42696"/>
                </a:lnTo>
                <a:lnTo>
                  <a:pt x="25826" y="39012"/>
                </a:lnTo>
                <a:close/>
                <a:moveTo>
                  <a:pt x="60922" y="38967"/>
                </a:moveTo>
                <a:lnTo>
                  <a:pt x="65632" y="41206"/>
                </a:lnTo>
                <a:lnTo>
                  <a:pt x="61939" y="44899"/>
                </a:lnTo>
                <a:lnTo>
                  <a:pt x="57229" y="42651"/>
                </a:lnTo>
                <a:lnTo>
                  <a:pt x="60922" y="38967"/>
                </a:lnTo>
                <a:close/>
                <a:moveTo>
                  <a:pt x="38842" y="39627"/>
                </a:moveTo>
                <a:lnTo>
                  <a:pt x="43553" y="41866"/>
                </a:lnTo>
                <a:lnTo>
                  <a:pt x="39868" y="45560"/>
                </a:lnTo>
                <a:lnTo>
                  <a:pt x="35149" y="43311"/>
                </a:lnTo>
                <a:lnTo>
                  <a:pt x="38842" y="39627"/>
                </a:lnTo>
                <a:close/>
                <a:moveTo>
                  <a:pt x="74036" y="40127"/>
                </a:moveTo>
                <a:lnTo>
                  <a:pt x="78746" y="42375"/>
                </a:lnTo>
                <a:lnTo>
                  <a:pt x="75392" y="45720"/>
                </a:lnTo>
                <a:lnTo>
                  <a:pt x="70681" y="43481"/>
                </a:lnTo>
                <a:lnTo>
                  <a:pt x="74036" y="40127"/>
                </a:lnTo>
                <a:close/>
                <a:moveTo>
                  <a:pt x="517" y="0"/>
                </a:moveTo>
                <a:lnTo>
                  <a:pt x="4345" y="1820"/>
                </a:lnTo>
                <a:lnTo>
                  <a:pt x="999" y="5165"/>
                </a:lnTo>
                <a:lnTo>
                  <a:pt x="0" y="4692"/>
                </a:lnTo>
                <a:lnTo>
                  <a:pt x="0" y="4835"/>
                </a:lnTo>
                <a:lnTo>
                  <a:pt x="901" y="5263"/>
                </a:lnTo>
                <a:lnTo>
                  <a:pt x="0" y="6164"/>
                </a:lnTo>
                <a:lnTo>
                  <a:pt x="0" y="6352"/>
                </a:lnTo>
                <a:lnTo>
                  <a:pt x="1026" y="5326"/>
                </a:lnTo>
                <a:lnTo>
                  <a:pt x="5308" y="7360"/>
                </a:lnTo>
                <a:lnTo>
                  <a:pt x="1954" y="10714"/>
                </a:lnTo>
                <a:lnTo>
                  <a:pt x="0" y="9786"/>
                </a:lnTo>
                <a:lnTo>
                  <a:pt x="0" y="9920"/>
                </a:lnTo>
                <a:lnTo>
                  <a:pt x="1856" y="10812"/>
                </a:lnTo>
                <a:lnTo>
                  <a:pt x="0" y="12668"/>
                </a:lnTo>
                <a:lnTo>
                  <a:pt x="0" y="12846"/>
                </a:lnTo>
                <a:lnTo>
                  <a:pt x="1980" y="10866"/>
                </a:lnTo>
                <a:lnTo>
                  <a:pt x="6254" y="12909"/>
                </a:lnTo>
                <a:lnTo>
                  <a:pt x="2569" y="16602"/>
                </a:lnTo>
                <a:lnTo>
                  <a:pt x="0" y="15371"/>
                </a:lnTo>
                <a:lnTo>
                  <a:pt x="0" y="15514"/>
                </a:lnTo>
                <a:lnTo>
                  <a:pt x="2471" y="16691"/>
                </a:lnTo>
                <a:lnTo>
                  <a:pt x="0" y="19162"/>
                </a:lnTo>
                <a:lnTo>
                  <a:pt x="0" y="19341"/>
                </a:lnTo>
                <a:lnTo>
                  <a:pt x="2596" y="16754"/>
                </a:lnTo>
                <a:lnTo>
                  <a:pt x="6869" y="18788"/>
                </a:lnTo>
                <a:lnTo>
                  <a:pt x="3176" y="22481"/>
                </a:lnTo>
                <a:lnTo>
                  <a:pt x="0" y="20964"/>
                </a:lnTo>
                <a:lnTo>
                  <a:pt x="0" y="21107"/>
                </a:lnTo>
                <a:lnTo>
                  <a:pt x="3087" y="22579"/>
                </a:lnTo>
                <a:lnTo>
                  <a:pt x="0" y="25666"/>
                </a:lnTo>
                <a:lnTo>
                  <a:pt x="0" y="25844"/>
                </a:lnTo>
                <a:lnTo>
                  <a:pt x="3203" y="22633"/>
                </a:lnTo>
                <a:lnTo>
                  <a:pt x="7485" y="24675"/>
                </a:lnTo>
                <a:lnTo>
                  <a:pt x="3791" y="28369"/>
                </a:lnTo>
                <a:lnTo>
                  <a:pt x="0" y="26558"/>
                </a:lnTo>
                <a:lnTo>
                  <a:pt x="0" y="26701"/>
                </a:lnTo>
                <a:lnTo>
                  <a:pt x="3702" y="28458"/>
                </a:lnTo>
                <a:lnTo>
                  <a:pt x="9" y="32151"/>
                </a:lnTo>
                <a:lnTo>
                  <a:pt x="0" y="32151"/>
                </a:lnTo>
                <a:lnTo>
                  <a:pt x="0" y="32339"/>
                </a:lnTo>
                <a:lnTo>
                  <a:pt x="36" y="32303"/>
                </a:lnTo>
                <a:lnTo>
                  <a:pt x="4309" y="34346"/>
                </a:lnTo>
                <a:lnTo>
                  <a:pt x="616" y="38048"/>
                </a:lnTo>
                <a:lnTo>
                  <a:pt x="0" y="37754"/>
                </a:lnTo>
                <a:lnTo>
                  <a:pt x="0" y="37896"/>
                </a:lnTo>
                <a:lnTo>
                  <a:pt x="517" y="38137"/>
                </a:lnTo>
                <a:lnTo>
                  <a:pt x="0" y="38655"/>
                </a:lnTo>
                <a:lnTo>
                  <a:pt x="0" y="38842"/>
                </a:lnTo>
                <a:lnTo>
                  <a:pt x="642" y="38200"/>
                </a:lnTo>
                <a:lnTo>
                  <a:pt x="4915" y="40234"/>
                </a:lnTo>
                <a:lnTo>
                  <a:pt x="1222" y="43927"/>
                </a:lnTo>
                <a:lnTo>
                  <a:pt x="0" y="43347"/>
                </a:lnTo>
                <a:lnTo>
                  <a:pt x="0" y="43490"/>
                </a:lnTo>
                <a:lnTo>
                  <a:pt x="1133" y="44025"/>
                </a:lnTo>
                <a:lnTo>
                  <a:pt x="0" y="45158"/>
                </a:lnTo>
                <a:lnTo>
                  <a:pt x="0" y="45337"/>
                </a:lnTo>
                <a:lnTo>
                  <a:pt x="1249" y="44088"/>
                </a:lnTo>
                <a:lnTo>
                  <a:pt x="4996" y="45872"/>
                </a:lnTo>
                <a:lnTo>
                  <a:pt x="5290" y="45872"/>
                </a:lnTo>
                <a:lnTo>
                  <a:pt x="1347" y="43989"/>
                </a:lnTo>
                <a:lnTo>
                  <a:pt x="5040" y="40296"/>
                </a:lnTo>
                <a:lnTo>
                  <a:pt x="9322" y="42330"/>
                </a:lnTo>
                <a:lnTo>
                  <a:pt x="5790" y="45872"/>
                </a:lnTo>
                <a:lnTo>
                  <a:pt x="5968" y="45872"/>
                </a:lnTo>
                <a:lnTo>
                  <a:pt x="9438" y="42393"/>
                </a:lnTo>
                <a:lnTo>
                  <a:pt x="13721" y="44435"/>
                </a:lnTo>
                <a:lnTo>
                  <a:pt x="12284" y="45872"/>
                </a:lnTo>
                <a:lnTo>
                  <a:pt x="12463" y="45872"/>
                </a:lnTo>
                <a:lnTo>
                  <a:pt x="13845" y="44489"/>
                </a:lnTo>
                <a:lnTo>
                  <a:pt x="16736" y="45872"/>
                </a:lnTo>
                <a:lnTo>
                  <a:pt x="17030" y="45872"/>
                </a:lnTo>
                <a:lnTo>
                  <a:pt x="13935" y="44391"/>
                </a:lnTo>
                <a:lnTo>
                  <a:pt x="17637" y="40698"/>
                </a:lnTo>
                <a:lnTo>
                  <a:pt x="21910" y="42740"/>
                </a:lnTo>
                <a:lnTo>
                  <a:pt x="18779" y="45872"/>
                </a:lnTo>
                <a:lnTo>
                  <a:pt x="18966" y="45872"/>
                </a:lnTo>
                <a:lnTo>
                  <a:pt x="22035" y="42794"/>
                </a:lnTo>
                <a:lnTo>
                  <a:pt x="26317" y="44837"/>
                </a:lnTo>
                <a:lnTo>
                  <a:pt x="25282" y="45872"/>
                </a:lnTo>
                <a:lnTo>
                  <a:pt x="25461" y="45872"/>
                </a:lnTo>
                <a:lnTo>
                  <a:pt x="26433" y="44890"/>
                </a:lnTo>
                <a:lnTo>
                  <a:pt x="28485" y="45872"/>
                </a:lnTo>
                <a:lnTo>
                  <a:pt x="28779" y="45872"/>
                </a:lnTo>
                <a:lnTo>
                  <a:pt x="26531" y="44801"/>
                </a:lnTo>
                <a:lnTo>
                  <a:pt x="30225" y="41108"/>
                </a:lnTo>
                <a:lnTo>
                  <a:pt x="34935" y="43356"/>
                </a:lnTo>
                <a:lnTo>
                  <a:pt x="32419" y="45872"/>
                </a:lnTo>
                <a:lnTo>
                  <a:pt x="32598" y="45872"/>
                </a:lnTo>
                <a:lnTo>
                  <a:pt x="35060" y="43410"/>
                </a:lnTo>
                <a:lnTo>
                  <a:pt x="39770" y="45658"/>
                </a:lnTo>
                <a:lnTo>
                  <a:pt x="39556" y="45872"/>
                </a:lnTo>
                <a:lnTo>
                  <a:pt x="39734" y="45872"/>
                </a:lnTo>
                <a:lnTo>
                  <a:pt x="39895" y="45711"/>
                </a:lnTo>
                <a:lnTo>
                  <a:pt x="40216" y="45872"/>
                </a:lnTo>
                <a:lnTo>
                  <a:pt x="40510" y="45872"/>
                </a:lnTo>
                <a:lnTo>
                  <a:pt x="39984" y="45622"/>
                </a:lnTo>
                <a:lnTo>
                  <a:pt x="43677" y="41929"/>
                </a:lnTo>
                <a:lnTo>
                  <a:pt x="48388" y="44177"/>
                </a:lnTo>
                <a:lnTo>
                  <a:pt x="46693" y="45872"/>
                </a:lnTo>
                <a:lnTo>
                  <a:pt x="46880" y="45872"/>
                </a:lnTo>
                <a:lnTo>
                  <a:pt x="48513" y="44230"/>
                </a:lnTo>
                <a:lnTo>
                  <a:pt x="51947" y="45872"/>
                </a:lnTo>
                <a:lnTo>
                  <a:pt x="52242" y="45872"/>
                </a:lnTo>
                <a:lnTo>
                  <a:pt x="48611" y="44141"/>
                </a:lnTo>
                <a:lnTo>
                  <a:pt x="52295" y="40448"/>
                </a:lnTo>
                <a:lnTo>
                  <a:pt x="57014" y="42696"/>
                </a:lnTo>
                <a:lnTo>
                  <a:pt x="53839" y="45872"/>
                </a:lnTo>
                <a:lnTo>
                  <a:pt x="54017" y="45872"/>
                </a:lnTo>
                <a:lnTo>
                  <a:pt x="57130" y="42749"/>
                </a:lnTo>
                <a:lnTo>
                  <a:pt x="61850" y="44998"/>
                </a:lnTo>
                <a:lnTo>
                  <a:pt x="60975" y="45872"/>
                </a:lnTo>
                <a:lnTo>
                  <a:pt x="61154" y="45872"/>
                </a:lnTo>
                <a:lnTo>
                  <a:pt x="61966" y="45051"/>
                </a:lnTo>
                <a:lnTo>
                  <a:pt x="63670" y="45872"/>
                </a:lnTo>
                <a:lnTo>
                  <a:pt x="63973" y="45872"/>
                </a:lnTo>
                <a:lnTo>
                  <a:pt x="62064" y="44962"/>
                </a:lnTo>
                <a:lnTo>
                  <a:pt x="65757" y="41269"/>
                </a:lnTo>
                <a:lnTo>
                  <a:pt x="70467" y="43517"/>
                </a:lnTo>
                <a:lnTo>
                  <a:pt x="68112" y="45872"/>
                </a:lnTo>
                <a:lnTo>
                  <a:pt x="68291" y="45872"/>
                </a:lnTo>
                <a:lnTo>
                  <a:pt x="70592" y="43570"/>
                </a:lnTo>
                <a:lnTo>
                  <a:pt x="75303" y="45818"/>
                </a:lnTo>
                <a:lnTo>
                  <a:pt x="75249" y="45872"/>
                </a:lnTo>
                <a:lnTo>
                  <a:pt x="75704" y="45872"/>
                </a:lnTo>
                <a:lnTo>
                  <a:pt x="75517" y="45783"/>
                </a:lnTo>
                <a:lnTo>
                  <a:pt x="78871" y="42428"/>
                </a:lnTo>
                <a:lnTo>
                  <a:pt x="81547" y="43704"/>
                </a:lnTo>
                <a:lnTo>
                  <a:pt x="81547" y="43561"/>
                </a:lnTo>
                <a:lnTo>
                  <a:pt x="78969" y="42339"/>
                </a:lnTo>
                <a:lnTo>
                  <a:pt x="81547" y="39752"/>
                </a:lnTo>
                <a:lnTo>
                  <a:pt x="81547" y="39574"/>
                </a:lnTo>
                <a:lnTo>
                  <a:pt x="78844" y="42277"/>
                </a:lnTo>
                <a:lnTo>
                  <a:pt x="74134" y="40029"/>
                </a:lnTo>
                <a:lnTo>
                  <a:pt x="77479" y="36683"/>
                </a:lnTo>
                <a:lnTo>
                  <a:pt x="81547" y="38619"/>
                </a:lnTo>
                <a:lnTo>
                  <a:pt x="81547" y="38476"/>
                </a:lnTo>
                <a:lnTo>
                  <a:pt x="77577" y="36585"/>
                </a:lnTo>
                <a:lnTo>
                  <a:pt x="80932" y="33231"/>
                </a:lnTo>
                <a:lnTo>
                  <a:pt x="81547" y="33525"/>
                </a:lnTo>
                <a:lnTo>
                  <a:pt x="81547" y="33382"/>
                </a:lnTo>
                <a:lnTo>
                  <a:pt x="81021" y="33133"/>
                </a:lnTo>
                <a:lnTo>
                  <a:pt x="81547" y="32615"/>
                </a:lnTo>
                <a:lnTo>
                  <a:pt x="81547" y="32437"/>
                </a:lnTo>
                <a:lnTo>
                  <a:pt x="80905" y="33079"/>
                </a:lnTo>
                <a:lnTo>
                  <a:pt x="76195" y="30831"/>
                </a:lnTo>
                <a:lnTo>
                  <a:pt x="79540" y="27477"/>
                </a:lnTo>
                <a:lnTo>
                  <a:pt x="81547" y="28431"/>
                </a:lnTo>
                <a:lnTo>
                  <a:pt x="81547" y="28297"/>
                </a:lnTo>
                <a:lnTo>
                  <a:pt x="79638" y="27387"/>
                </a:lnTo>
                <a:lnTo>
                  <a:pt x="81547" y="25478"/>
                </a:lnTo>
                <a:lnTo>
                  <a:pt x="81547" y="25300"/>
                </a:lnTo>
                <a:lnTo>
                  <a:pt x="79513" y="27325"/>
                </a:lnTo>
                <a:lnTo>
                  <a:pt x="74803" y="25077"/>
                </a:lnTo>
                <a:lnTo>
                  <a:pt x="78157" y="21732"/>
                </a:lnTo>
                <a:lnTo>
                  <a:pt x="81547" y="23346"/>
                </a:lnTo>
                <a:lnTo>
                  <a:pt x="81547" y="23204"/>
                </a:lnTo>
                <a:lnTo>
                  <a:pt x="78246" y="21633"/>
                </a:lnTo>
                <a:lnTo>
                  <a:pt x="81547" y="18342"/>
                </a:lnTo>
                <a:lnTo>
                  <a:pt x="81547" y="18110"/>
                </a:lnTo>
                <a:lnTo>
                  <a:pt x="76864" y="15879"/>
                </a:lnTo>
                <a:lnTo>
                  <a:pt x="80218" y="12534"/>
                </a:lnTo>
                <a:lnTo>
                  <a:pt x="81547" y="13167"/>
                </a:lnTo>
                <a:lnTo>
                  <a:pt x="81547" y="13025"/>
                </a:lnTo>
                <a:lnTo>
                  <a:pt x="80307" y="12436"/>
                </a:lnTo>
                <a:lnTo>
                  <a:pt x="81547" y="11205"/>
                </a:lnTo>
                <a:lnTo>
                  <a:pt x="81547" y="11017"/>
                </a:lnTo>
                <a:lnTo>
                  <a:pt x="80191" y="12373"/>
                </a:lnTo>
                <a:lnTo>
                  <a:pt x="75472" y="10134"/>
                </a:lnTo>
                <a:lnTo>
                  <a:pt x="78826" y="6780"/>
                </a:lnTo>
                <a:lnTo>
                  <a:pt x="81547" y="8074"/>
                </a:lnTo>
                <a:lnTo>
                  <a:pt x="81547" y="7931"/>
                </a:lnTo>
                <a:lnTo>
                  <a:pt x="78924" y="6682"/>
                </a:lnTo>
                <a:lnTo>
                  <a:pt x="81547" y="4059"/>
                </a:lnTo>
                <a:lnTo>
                  <a:pt x="81547" y="3881"/>
                </a:lnTo>
                <a:lnTo>
                  <a:pt x="78800" y="6628"/>
                </a:lnTo>
                <a:lnTo>
                  <a:pt x="74089" y="4380"/>
                </a:lnTo>
                <a:lnTo>
                  <a:pt x="77444" y="1026"/>
                </a:lnTo>
                <a:lnTo>
                  <a:pt x="81547" y="2980"/>
                </a:lnTo>
                <a:lnTo>
                  <a:pt x="81547" y="2846"/>
                </a:lnTo>
                <a:lnTo>
                  <a:pt x="77533" y="928"/>
                </a:lnTo>
                <a:lnTo>
                  <a:pt x="78470" y="0"/>
                </a:lnTo>
                <a:lnTo>
                  <a:pt x="78291" y="0"/>
                </a:lnTo>
                <a:lnTo>
                  <a:pt x="77417" y="874"/>
                </a:lnTo>
                <a:lnTo>
                  <a:pt x="75579" y="0"/>
                </a:lnTo>
                <a:lnTo>
                  <a:pt x="75285" y="0"/>
                </a:lnTo>
                <a:lnTo>
                  <a:pt x="77319" y="972"/>
                </a:lnTo>
                <a:lnTo>
                  <a:pt x="73964" y="4318"/>
                </a:lnTo>
                <a:lnTo>
                  <a:pt x="69254" y="2079"/>
                </a:lnTo>
                <a:lnTo>
                  <a:pt x="71333" y="0"/>
                </a:lnTo>
                <a:lnTo>
                  <a:pt x="71145" y="0"/>
                </a:lnTo>
                <a:lnTo>
                  <a:pt x="69129" y="2016"/>
                </a:lnTo>
                <a:lnTo>
                  <a:pt x="64901" y="0"/>
                </a:lnTo>
                <a:lnTo>
                  <a:pt x="64606" y="0"/>
                </a:lnTo>
                <a:lnTo>
                  <a:pt x="64633" y="18"/>
                </a:lnTo>
                <a:lnTo>
                  <a:pt x="61288" y="3363"/>
                </a:lnTo>
                <a:lnTo>
                  <a:pt x="57005" y="1329"/>
                </a:lnTo>
                <a:lnTo>
                  <a:pt x="58335" y="0"/>
                </a:lnTo>
                <a:lnTo>
                  <a:pt x="58156" y="0"/>
                </a:lnTo>
                <a:lnTo>
                  <a:pt x="56881" y="1267"/>
                </a:lnTo>
                <a:lnTo>
                  <a:pt x="54222" y="0"/>
                </a:lnTo>
                <a:lnTo>
                  <a:pt x="53928" y="0"/>
                </a:lnTo>
                <a:lnTo>
                  <a:pt x="56791" y="1365"/>
                </a:lnTo>
                <a:lnTo>
                  <a:pt x="53437" y="4719"/>
                </a:lnTo>
                <a:lnTo>
                  <a:pt x="49164" y="2676"/>
                </a:lnTo>
                <a:lnTo>
                  <a:pt x="51831" y="0"/>
                </a:lnTo>
                <a:lnTo>
                  <a:pt x="51653" y="0"/>
                </a:lnTo>
                <a:lnTo>
                  <a:pt x="49039" y="2614"/>
                </a:lnTo>
                <a:lnTo>
                  <a:pt x="44757" y="580"/>
                </a:lnTo>
                <a:lnTo>
                  <a:pt x="45337" y="0"/>
                </a:lnTo>
                <a:lnTo>
                  <a:pt x="45158" y="0"/>
                </a:lnTo>
                <a:lnTo>
                  <a:pt x="44641" y="517"/>
                </a:lnTo>
                <a:lnTo>
                  <a:pt x="43544" y="0"/>
                </a:lnTo>
                <a:lnTo>
                  <a:pt x="43249" y="0"/>
                </a:lnTo>
                <a:lnTo>
                  <a:pt x="44543" y="616"/>
                </a:lnTo>
                <a:lnTo>
                  <a:pt x="41188" y="3970"/>
                </a:lnTo>
                <a:lnTo>
                  <a:pt x="36915" y="1927"/>
                </a:lnTo>
                <a:lnTo>
                  <a:pt x="38842" y="0"/>
                </a:lnTo>
                <a:lnTo>
                  <a:pt x="38655" y="0"/>
                </a:lnTo>
                <a:lnTo>
                  <a:pt x="36790" y="1873"/>
                </a:lnTo>
                <a:lnTo>
                  <a:pt x="32865" y="0"/>
                </a:lnTo>
                <a:lnTo>
                  <a:pt x="32571" y="0"/>
                </a:lnTo>
                <a:lnTo>
                  <a:pt x="36692" y="1963"/>
                </a:lnTo>
                <a:lnTo>
                  <a:pt x="33347" y="5317"/>
                </a:lnTo>
                <a:lnTo>
                  <a:pt x="29065" y="3274"/>
                </a:lnTo>
                <a:lnTo>
                  <a:pt x="32339" y="0"/>
                </a:lnTo>
                <a:lnTo>
                  <a:pt x="32160" y="0"/>
                </a:lnTo>
                <a:lnTo>
                  <a:pt x="28940" y="3220"/>
                </a:lnTo>
                <a:lnTo>
                  <a:pt x="24667" y="1178"/>
                </a:lnTo>
                <a:lnTo>
                  <a:pt x="25844" y="0"/>
                </a:lnTo>
                <a:lnTo>
                  <a:pt x="25666" y="0"/>
                </a:lnTo>
                <a:lnTo>
                  <a:pt x="24542" y="1124"/>
                </a:lnTo>
                <a:lnTo>
                  <a:pt x="22196" y="0"/>
                </a:lnTo>
                <a:lnTo>
                  <a:pt x="21892" y="0"/>
                </a:lnTo>
                <a:lnTo>
                  <a:pt x="24444" y="1213"/>
                </a:lnTo>
                <a:lnTo>
                  <a:pt x="21098" y="4568"/>
                </a:lnTo>
                <a:lnTo>
                  <a:pt x="16816" y="2525"/>
                </a:lnTo>
                <a:lnTo>
                  <a:pt x="19341" y="0"/>
                </a:lnTo>
                <a:lnTo>
                  <a:pt x="19162" y="0"/>
                </a:lnTo>
                <a:lnTo>
                  <a:pt x="16691" y="2471"/>
                </a:lnTo>
                <a:lnTo>
                  <a:pt x="12418" y="428"/>
                </a:lnTo>
                <a:lnTo>
                  <a:pt x="12846" y="0"/>
                </a:lnTo>
                <a:lnTo>
                  <a:pt x="12668" y="0"/>
                </a:lnTo>
                <a:lnTo>
                  <a:pt x="12293" y="375"/>
                </a:lnTo>
                <a:lnTo>
                  <a:pt x="11517" y="0"/>
                </a:lnTo>
                <a:lnTo>
                  <a:pt x="11214" y="0"/>
                </a:lnTo>
                <a:lnTo>
                  <a:pt x="12195" y="464"/>
                </a:lnTo>
                <a:lnTo>
                  <a:pt x="8841" y="3827"/>
                </a:lnTo>
                <a:lnTo>
                  <a:pt x="4559" y="1784"/>
                </a:lnTo>
                <a:lnTo>
                  <a:pt x="6352" y="0"/>
                </a:lnTo>
                <a:lnTo>
                  <a:pt x="6164" y="0"/>
                </a:lnTo>
                <a:lnTo>
                  <a:pt x="4443" y="1731"/>
                </a:lnTo>
                <a:lnTo>
                  <a:pt x="812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76340"/>
                </a:schemeClr>
              </a:gs>
              <a:gs pos="100000">
                <a:schemeClr val="accent1">
                  <a:alpha val="76340"/>
                </a:scheme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4" name="Google Shape;2564;p9"/>
          <p:cNvSpPr/>
          <p:nvPr/>
        </p:nvSpPr>
        <p:spPr>
          <a:xfrm>
            <a:off x="564138" y="404400"/>
            <a:ext cx="8015700" cy="4334700"/>
          </a:xfrm>
          <a:prstGeom prst="roundRect">
            <a:avLst>
              <a:gd fmla="val 6227" name="adj"/>
            </a:avLst>
          </a:prstGeom>
          <a:solidFill>
            <a:schemeClr val="accent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5" name="Google Shape;2565;p9"/>
          <p:cNvGrpSpPr/>
          <p:nvPr/>
        </p:nvGrpSpPr>
        <p:grpSpPr>
          <a:xfrm>
            <a:off x="43455" y="3782800"/>
            <a:ext cx="842192" cy="821301"/>
            <a:chOff x="225997" y="123301"/>
            <a:chExt cx="631802" cy="616130"/>
          </a:xfrm>
        </p:grpSpPr>
        <p:grpSp>
          <p:nvGrpSpPr>
            <p:cNvPr id="2566" name="Google Shape;2566;p9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2567" name="Google Shape;2567;p9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8" name="Google Shape;2568;p9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9" name="Google Shape;2569;p9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0" name="Google Shape;2570;p9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1" name="Google Shape;2571;p9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2" name="Google Shape;2572;p9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3" name="Google Shape;2573;p9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4" name="Google Shape;2574;p9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5" name="Google Shape;2575;p9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6" name="Google Shape;2576;p9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7" name="Google Shape;2577;p9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8" name="Google Shape;2578;p9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9" name="Google Shape;2579;p9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0" name="Google Shape;2580;p9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1" name="Google Shape;2581;p9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2" name="Google Shape;2582;p9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3" name="Google Shape;2583;p9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4" name="Google Shape;2584;p9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5" name="Google Shape;2585;p9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6" name="Google Shape;2586;p9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7" name="Google Shape;2587;p9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8" name="Google Shape;2588;p9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9" name="Google Shape;2589;p9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0" name="Google Shape;2590;p9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1" name="Google Shape;2591;p9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2" name="Google Shape;2592;p9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3" name="Google Shape;2593;p9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4" name="Google Shape;2594;p9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5" name="Google Shape;2595;p9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6" name="Google Shape;2596;p9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7" name="Google Shape;2597;p9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8" name="Google Shape;2598;p9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9" name="Google Shape;2599;p9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0" name="Google Shape;2600;p9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1" name="Google Shape;2601;p9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2" name="Google Shape;2602;p9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3" name="Google Shape;2603;p9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4" name="Google Shape;2604;p9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5" name="Google Shape;2605;p9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6" name="Google Shape;2606;p9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7" name="Google Shape;2607;p9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8" name="Google Shape;2608;p9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9" name="Google Shape;2609;p9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10" name="Google Shape;2610;p9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11" name="Google Shape;2611;p9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2612" name="Google Shape;2612;p9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3" name="Google Shape;2613;p9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4" name="Google Shape;2614;p9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5" name="Google Shape;2615;p9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6" name="Google Shape;2616;p9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9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8" name="Google Shape;2618;p9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9" name="Google Shape;2619;p9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0" name="Google Shape;2620;p9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1" name="Google Shape;2621;p9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2" name="Google Shape;2622;p9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3" name="Google Shape;2623;p9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4" name="Google Shape;2624;p9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5" name="Google Shape;2625;p9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6" name="Google Shape;2626;p9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7" name="Google Shape;2627;p9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8" name="Google Shape;2628;p9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9" name="Google Shape;2629;p9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0" name="Google Shape;2630;p9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1" name="Google Shape;2631;p9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2" name="Google Shape;2632;p9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3" name="Google Shape;2633;p9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4" name="Google Shape;2634;p9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5" name="Google Shape;2635;p9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6" name="Google Shape;2636;p9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7" name="Google Shape;2637;p9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8" name="Google Shape;2638;p9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9" name="Google Shape;2639;p9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0" name="Google Shape;2640;p9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1" name="Google Shape;2641;p9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2" name="Google Shape;2642;p9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3" name="Google Shape;2643;p9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4" name="Google Shape;2644;p9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5" name="Google Shape;2645;p9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6" name="Google Shape;2646;p9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7" name="Google Shape;2647;p9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8" name="Google Shape;2648;p9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9" name="Google Shape;2649;p9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0" name="Google Shape;2650;p9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1" name="Google Shape;2651;p9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2" name="Google Shape;2652;p9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3" name="Google Shape;2653;p9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4" name="Google Shape;2654;p9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5" name="Google Shape;2655;p9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6" name="Google Shape;2656;p9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7" name="Google Shape;2657;p9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8" name="Google Shape;2658;p9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9" name="Google Shape;2659;p9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0" name="Google Shape;2660;p9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1" name="Google Shape;2661;p9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2" name="Google Shape;2662;p9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3" name="Google Shape;2663;p9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4" name="Google Shape;2664;p9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5" name="Google Shape;2665;p9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6" name="Google Shape;2666;p9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7" name="Google Shape;2667;p9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8" name="Google Shape;2668;p9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9" name="Google Shape;2669;p9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0" name="Google Shape;2670;p9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1" name="Google Shape;2671;p9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2" name="Google Shape;2672;p9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3" name="Google Shape;2673;p9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9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75" name="Google Shape;2675;p9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9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9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8" name="Google Shape;2678;p9"/>
          <p:cNvSpPr txBox="1"/>
          <p:nvPr>
            <p:ph type="title"/>
          </p:nvPr>
        </p:nvSpPr>
        <p:spPr>
          <a:xfrm>
            <a:off x="4405000" y="1586700"/>
            <a:ext cx="3876000" cy="62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79" name="Google Shape;2679;p9"/>
          <p:cNvSpPr txBox="1"/>
          <p:nvPr>
            <p:ph idx="1" type="subTitle"/>
          </p:nvPr>
        </p:nvSpPr>
        <p:spPr>
          <a:xfrm>
            <a:off x="4405000" y="2213425"/>
            <a:ext cx="3876000" cy="13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p10"/>
          <p:cNvSpPr txBox="1"/>
          <p:nvPr>
            <p:ph type="title"/>
          </p:nvPr>
        </p:nvSpPr>
        <p:spPr>
          <a:xfrm>
            <a:off x="1800000" y="756000"/>
            <a:ext cx="5544000" cy="12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82" name="Google Shape;2682;p10"/>
          <p:cNvGrpSpPr/>
          <p:nvPr/>
        </p:nvGrpSpPr>
        <p:grpSpPr>
          <a:xfrm rot="10800000">
            <a:off x="175032" y="3356005"/>
            <a:ext cx="781603" cy="762276"/>
            <a:chOff x="225997" y="123301"/>
            <a:chExt cx="631802" cy="616130"/>
          </a:xfrm>
        </p:grpSpPr>
        <p:grpSp>
          <p:nvGrpSpPr>
            <p:cNvPr id="2683" name="Google Shape;2683;p10"/>
            <p:cNvGrpSpPr/>
            <p:nvPr/>
          </p:nvGrpSpPr>
          <p:grpSpPr>
            <a:xfrm rot="9089783">
              <a:off x="302065" y="211047"/>
              <a:ext cx="479665" cy="440638"/>
              <a:chOff x="-960976" y="1975682"/>
              <a:chExt cx="1155492" cy="1061477"/>
            </a:xfrm>
          </p:grpSpPr>
          <p:sp>
            <p:nvSpPr>
              <p:cNvPr id="2684" name="Google Shape;2684;p10"/>
              <p:cNvSpPr/>
              <p:nvPr/>
            </p:nvSpPr>
            <p:spPr>
              <a:xfrm rot="742043">
                <a:off x="-879419" y="2071871"/>
                <a:ext cx="992378" cy="869098"/>
              </a:xfrm>
              <a:custGeom>
                <a:rect b="b" l="l" r="r" t="t"/>
                <a:pathLst>
                  <a:path extrusionOk="0" h="27036" w="30871">
                    <a:moveTo>
                      <a:pt x="15418" y="0"/>
                    </a:moveTo>
                    <a:cubicBezTo>
                      <a:pt x="13304" y="0"/>
                      <a:pt x="11159" y="498"/>
                      <a:pt x="9159" y="1548"/>
                    </a:cubicBezTo>
                    <a:cubicBezTo>
                      <a:pt x="2540" y="5014"/>
                      <a:pt x="0" y="13188"/>
                      <a:pt x="3467" y="19793"/>
                    </a:cubicBezTo>
                    <a:cubicBezTo>
                      <a:pt x="5882" y="24404"/>
                      <a:pt x="10581" y="27035"/>
                      <a:pt x="15443" y="27035"/>
                    </a:cubicBezTo>
                    <a:cubicBezTo>
                      <a:pt x="17561" y="27035"/>
                      <a:pt x="19709" y="26537"/>
                      <a:pt x="21712" y="25485"/>
                    </a:cubicBezTo>
                    <a:cubicBezTo>
                      <a:pt x="28331" y="22019"/>
                      <a:pt x="30871" y="13845"/>
                      <a:pt x="27404" y="7240"/>
                    </a:cubicBezTo>
                    <a:cubicBezTo>
                      <a:pt x="24988" y="2636"/>
                      <a:pt x="20284" y="0"/>
                      <a:pt x="154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5" name="Google Shape;2685;p10"/>
              <p:cNvSpPr/>
              <p:nvPr/>
            </p:nvSpPr>
            <p:spPr>
              <a:xfrm rot="742043">
                <a:off x="-856070" y="2092636"/>
                <a:ext cx="945638" cy="827759"/>
              </a:xfrm>
              <a:custGeom>
                <a:rect b="b" l="l" r="r" t="t"/>
                <a:pathLst>
                  <a:path extrusionOk="0" h="25750" w="29417">
                    <a:moveTo>
                      <a:pt x="14691" y="1"/>
                    </a:moveTo>
                    <a:cubicBezTo>
                      <a:pt x="12679" y="1"/>
                      <a:pt x="10637" y="474"/>
                      <a:pt x="8731" y="1472"/>
                    </a:cubicBezTo>
                    <a:cubicBezTo>
                      <a:pt x="2426" y="4782"/>
                      <a:pt x="1" y="12557"/>
                      <a:pt x="3310" y="18862"/>
                    </a:cubicBezTo>
                    <a:cubicBezTo>
                      <a:pt x="5615" y="23243"/>
                      <a:pt x="10086" y="25749"/>
                      <a:pt x="14713" y="25749"/>
                    </a:cubicBezTo>
                    <a:cubicBezTo>
                      <a:pt x="16729" y="25749"/>
                      <a:pt x="18776" y="25273"/>
                      <a:pt x="20686" y="24268"/>
                    </a:cubicBezTo>
                    <a:cubicBezTo>
                      <a:pt x="26991" y="20973"/>
                      <a:pt x="29416" y="13184"/>
                      <a:pt x="26107" y="6893"/>
                    </a:cubicBezTo>
                    <a:cubicBezTo>
                      <a:pt x="23799" y="2508"/>
                      <a:pt x="19323" y="1"/>
                      <a:pt x="1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6" name="Google Shape;2686;p10"/>
              <p:cNvSpPr/>
              <p:nvPr/>
            </p:nvSpPr>
            <p:spPr>
              <a:xfrm rot="742043">
                <a:off x="-734183" y="2216458"/>
                <a:ext cx="810336" cy="717112"/>
              </a:xfrm>
              <a:custGeom>
                <a:rect b="b" l="l" r="r" t="t"/>
                <a:pathLst>
                  <a:path extrusionOk="0" h="22308" w="25208">
                    <a:moveTo>
                      <a:pt x="19273" y="0"/>
                    </a:moveTo>
                    <a:cubicBezTo>
                      <a:pt x="18460" y="12891"/>
                      <a:pt x="7753" y="17361"/>
                      <a:pt x="2395" y="17361"/>
                    </a:cubicBezTo>
                    <a:cubicBezTo>
                      <a:pt x="1361" y="17361"/>
                      <a:pt x="526" y="17195"/>
                      <a:pt x="0" y="16890"/>
                    </a:cubicBezTo>
                    <a:lnTo>
                      <a:pt x="0" y="16890"/>
                    </a:lnTo>
                    <a:cubicBezTo>
                      <a:pt x="2464" y="20357"/>
                      <a:pt x="6423" y="22308"/>
                      <a:pt x="10505" y="22308"/>
                    </a:cubicBezTo>
                    <a:cubicBezTo>
                      <a:pt x="12521" y="22308"/>
                      <a:pt x="14567" y="21832"/>
                      <a:pt x="16477" y="20827"/>
                    </a:cubicBezTo>
                    <a:cubicBezTo>
                      <a:pt x="22782" y="17532"/>
                      <a:pt x="25207" y="9743"/>
                      <a:pt x="21898" y="3452"/>
                    </a:cubicBezTo>
                    <a:cubicBezTo>
                      <a:pt x="21199" y="2126"/>
                      <a:pt x="20314" y="970"/>
                      <a:pt x="19273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7" name="Google Shape;2687;p10"/>
              <p:cNvSpPr/>
              <p:nvPr/>
            </p:nvSpPr>
            <p:spPr>
              <a:xfrm rot="742043">
                <a:off x="-210590" y="2173188"/>
                <a:ext cx="27099" cy="15173"/>
              </a:xfrm>
              <a:custGeom>
                <a:rect b="b" l="l" r="r" t="t"/>
                <a:pathLst>
                  <a:path extrusionOk="0" h="472" w="843">
                    <a:moveTo>
                      <a:pt x="43" y="1"/>
                    </a:moveTo>
                    <a:lnTo>
                      <a:pt x="1" y="343"/>
                    </a:lnTo>
                    <a:lnTo>
                      <a:pt x="785" y="472"/>
                    </a:lnTo>
                    <a:lnTo>
                      <a:pt x="842" y="144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8" name="Google Shape;2688;p10"/>
              <p:cNvSpPr/>
              <p:nvPr/>
            </p:nvSpPr>
            <p:spPr>
              <a:xfrm rot="742043">
                <a:off x="-197348" y="2140072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86" y="1"/>
                    </a:moveTo>
                    <a:lnTo>
                      <a:pt x="0" y="343"/>
                    </a:lnTo>
                    <a:lnTo>
                      <a:pt x="799" y="514"/>
                    </a:lnTo>
                    <a:lnTo>
                      <a:pt x="870" y="186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9" name="Google Shape;2689;p10"/>
              <p:cNvSpPr/>
              <p:nvPr/>
            </p:nvSpPr>
            <p:spPr>
              <a:xfrm rot="742043">
                <a:off x="-231992" y="2242130"/>
                <a:ext cx="26649" cy="12408"/>
              </a:xfrm>
              <a:custGeom>
                <a:rect b="b" l="l" r="r" t="t"/>
                <a:pathLst>
                  <a:path extrusionOk="0" h="386" w="829">
                    <a:moveTo>
                      <a:pt x="15" y="1"/>
                    </a:moveTo>
                    <a:lnTo>
                      <a:pt x="1" y="357"/>
                    </a:lnTo>
                    <a:lnTo>
                      <a:pt x="814" y="386"/>
                    </a:lnTo>
                    <a:lnTo>
                      <a:pt x="828" y="58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0" name="Google Shape;2690;p10"/>
              <p:cNvSpPr/>
              <p:nvPr/>
            </p:nvSpPr>
            <p:spPr>
              <a:xfrm rot="742043">
                <a:off x="-222596" y="2207167"/>
                <a:ext cx="27099" cy="13791"/>
              </a:xfrm>
              <a:custGeom>
                <a:rect b="b" l="l" r="r" t="t"/>
                <a:pathLst>
                  <a:path extrusionOk="0" h="429" w="843">
                    <a:moveTo>
                      <a:pt x="44" y="1"/>
                    </a:moveTo>
                    <a:lnTo>
                      <a:pt x="1" y="357"/>
                    </a:lnTo>
                    <a:lnTo>
                      <a:pt x="814" y="429"/>
                    </a:lnTo>
                    <a:lnTo>
                      <a:pt x="843" y="101"/>
                    </a:lnTo>
                    <a:lnTo>
                      <a:pt x="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1" name="Google Shape;2691;p10"/>
              <p:cNvSpPr/>
              <p:nvPr/>
            </p:nvSpPr>
            <p:spPr>
              <a:xfrm rot="742043">
                <a:off x="-244567" y="2311689"/>
                <a:ext cx="26617" cy="13791"/>
              </a:xfrm>
              <a:custGeom>
                <a:rect b="b" l="l" r="r" t="t"/>
                <a:pathLst>
                  <a:path extrusionOk="0" h="429" w="828">
                    <a:moveTo>
                      <a:pt x="799" y="0"/>
                    </a:moveTo>
                    <a:lnTo>
                      <a:pt x="0" y="72"/>
                    </a:lnTo>
                    <a:cubicBezTo>
                      <a:pt x="0" y="72"/>
                      <a:pt x="0" y="157"/>
                      <a:pt x="15" y="243"/>
                    </a:cubicBezTo>
                    <a:cubicBezTo>
                      <a:pt x="15" y="300"/>
                      <a:pt x="15" y="343"/>
                      <a:pt x="15" y="371"/>
                    </a:cubicBezTo>
                    <a:cubicBezTo>
                      <a:pt x="29" y="400"/>
                      <a:pt x="29" y="428"/>
                      <a:pt x="29" y="428"/>
                    </a:cubicBezTo>
                    <a:lnTo>
                      <a:pt x="828" y="343"/>
                    </a:lnTo>
                    <a:cubicBezTo>
                      <a:pt x="828" y="343"/>
                      <a:pt x="828" y="314"/>
                      <a:pt x="828" y="286"/>
                    </a:cubicBezTo>
                    <a:cubicBezTo>
                      <a:pt x="814" y="257"/>
                      <a:pt x="814" y="214"/>
                      <a:pt x="814" y="172"/>
                    </a:cubicBezTo>
                    <a:cubicBezTo>
                      <a:pt x="799" y="86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2" name="Google Shape;2692;p10"/>
              <p:cNvSpPr/>
              <p:nvPr/>
            </p:nvSpPr>
            <p:spPr>
              <a:xfrm rot="742043">
                <a:off x="-239179" y="2277580"/>
                <a:ext cx="26167" cy="11508"/>
              </a:xfrm>
              <a:custGeom>
                <a:rect b="b" l="l" r="r" t="t"/>
                <a:pathLst>
                  <a:path extrusionOk="0" h="358" w="814">
                    <a:moveTo>
                      <a:pt x="799" y="1"/>
                    </a:moveTo>
                    <a:lnTo>
                      <a:pt x="0" y="15"/>
                    </a:lnTo>
                    <a:lnTo>
                      <a:pt x="0" y="357"/>
                    </a:lnTo>
                    <a:lnTo>
                      <a:pt x="813" y="329"/>
                    </a:lnTo>
                    <a:lnTo>
                      <a:pt x="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3" name="Google Shape;2693;p10"/>
              <p:cNvSpPr/>
              <p:nvPr/>
            </p:nvSpPr>
            <p:spPr>
              <a:xfrm rot="742043">
                <a:off x="-247913" y="2381111"/>
                <a:ext cx="27999" cy="16973"/>
              </a:xfrm>
              <a:custGeom>
                <a:rect b="b" l="l" r="r" t="t"/>
                <a:pathLst>
                  <a:path extrusionOk="0" h="528" w="871">
                    <a:moveTo>
                      <a:pt x="785" y="0"/>
                    </a:moveTo>
                    <a:lnTo>
                      <a:pt x="0" y="185"/>
                    </a:lnTo>
                    <a:lnTo>
                      <a:pt x="86" y="528"/>
                    </a:lnTo>
                    <a:lnTo>
                      <a:pt x="871" y="328"/>
                    </a:lnTo>
                    <a:lnTo>
                      <a:pt x="7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4" name="Google Shape;2694;p10"/>
              <p:cNvSpPr/>
              <p:nvPr/>
            </p:nvSpPr>
            <p:spPr>
              <a:xfrm rot="742043">
                <a:off x="-247603" y="2346355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799" y="0"/>
                    </a:moveTo>
                    <a:lnTo>
                      <a:pt x="0" y="129"/>
                    </a:lnTo>
                    <a:cubicBezTo>
                      <a:pt x="0" y="129"/>
                      <a:pt x="0" y="157"/>
                      <a:pt x="14" y="186"/>
                    </a:cubicBezTo>
                    <a:cubicBezTo>
                      <a:pt x="14" y="214"/>
                      <a:pt x="14" y="257"/>
                      <a:pt x="29" y="300"/>
                    </a:cubicBezTo>
                    <a:cubicBezTo>
                      <a:pt x="43" y="386"/>
                      <a:pt x="57" y="471"/>
                      <a:pt x="57" y="471"/>
                    </a:cubicBezTo>
                    <a:lnTo>
                      <a:pt x="856" y="328"/>
                    </a:lnTo>
                    <a:cubicBezTo>
                      <a:pt x="856" y="328"/>
                      <a:pt x="842" y="243"/>
                      <a:pt x="827" y="172"/>
                    </a:cubicBezTo>
                    <a:cubicBezTo>
                      <a:pt x="813" y="129"/>
                      <a:pt x="813" y="86"/>
                      <a:pt x="799" y="57"/>
                    </a:cubicBezTo>
                    <a:cubicBezTo>
                      <a:pt x="799" y="29"/>
                      <a:pt x="799" y="0"/>
                      <a:pt x="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5" name="Google Shape;2695;p10"/>
              <p:cNvSpPr/>
              <p:nvPr/>
            </p:nvSpPr>
            <p:spPr>
              <a:xfrm rot="742043">
                <a:off x="-240897" y="2450334"/>
                <a:ext cx="28449" cy="20188"/>
              </a:xfrm>
              <a:custGeom>
                <a:rect b="b" l="l" r="r" t="t"/>
                <a:pathLst>
                  <a:path extrusionOk="0" h="628" w="885">
                    <a:moveTo>
                      <a:pt x="756" y="0"/>
                    </a:moveTo>
                    <a:lnTo>
                      <a:pt x="0" y="300"/>
                    </a:lnTo>
                    <a:lnTo>
                      <a:pt x="128" y="628"/>
                    </a:lnTo>
                    <a:lnTo>
                      <a:pt x="885" y="314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6" name="Google Shape;2696;p10"/>
              <p:cNvSpPr/>
              <p:nvPr/>
            </p:nvSpPr>
            <p:spPr>
              <a:xfrm rot="742043">
                <a:off x="-245370" y="2415944"/>
                <a:ext cx="27999" cy="18355"/>
              </a:xfrm>
              <a:custGeom>
                <a:rect b="b" l="l" r="r" t="t"/>
                <a:pathLst>
                  <a:path extrusionOk="0" h="571" w="871">
                    <a:moveTo>
                      <a:pt x="771" y="0"/>
                    </a:moveTo>
                    <a:lnTo>
                      <a:pt x="0" y="243"/>
                    </a:lnTo>
                    <a:lnTo>
                      <a:pt x="100" y="571"/>
                    </a:lnTo>
                    <a:lnTo>
                      <a:pt x="870" y="314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7" name="Google Shape;2697;p10"/>
              <p:cNvSpPr/>
              <p:nvPr/>
            </p:nvSpPr>
            <p:spPr>
              <a:xfrm rot="742043">
                <a:off x="-224184" y="2518738"/>
                <a:ext cx="27999" cy="22052"/>
              </a:xfrm>
              <a:custGeom>
                <a:rect b="b" l="l" r="r" t="t"/>
                <a:pathLst>
                  <a:path extrusionOk="0" h="686" w="871">
                    <a:moveTo>
                      <a:pt x="713" y="1"/>
                    </a:moveTo>
                    <a:lnTo>
                      <a:pt x="0" y="386"/>
                    </a:lnTo>
                    <a:lnTo>
                      <a:pt x="171" y="686"/>
                    </a:lnTo>
                    <a:lnTo>
                      <a:pt x="870" y="286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8" name="Google Shape;2698;p10"/>
              <p:cNvSpPr/>
              <p:nvPr/>
            </p:nvSpPr>
            <p:spPr>
              <a:xfrm rot="742043">
                <a:off x="-233545" y="2484752"/>
                <a:ext cx="27999" cy="21120"/>
              </a:xfrm>
              <a:custGeom>
                <a:rect b="b" l="l" r="r" t="t"/>
                <a:pathLst>
                  <a:path extrusionOk="0" h="657" w="871">
                    <a:moveTo>
                      <a:pt x="728" y="1"/>
                    </a:moveTo>
                    <a:lnTo>
                      <a:pt x="1" y="343"/>
                    </a:lnTo>
                    <a:cubicBezTo>
                      <a:pt x="1" y="343"/>
                      <a:pt x="29" y="429"/>
                      <a:pt x="72" y="500"/>
                    </a:cubicBezTo>
                    <a:cubicBezTo>
                      <a:pt x="115" y="586"/>
                      <a:pt x="158" y="657"/>
                      <a:pt x="158" y="657"/>
                    </a:cubicBezTo>
                    <a:lnTo>
                      <a:pt x="871" y="300"/>
                    </a:lnTo>
                    <a:cubicBezTo>
                      <a:pt x="871" y="300"/>
                      <a:pt x="842" y="229"/>
                      <a:pt x="799" y="158"/>
                    </a:cubicBezTo>
                    <a:cubicBezTo>
                      <a:pt x="757" y="72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9" name="Google Shape;2699;p10"/>
              <p:cNvSpPr/>
              <p:nvPr/>
            </p:nvSpPr>
            <p:spPr>
              <a:xfrm rot="742043">
                <a:off x="-198940" y="2584345"/>
                <a:ext cx="27549" cy="24334"/>
              </a:xfrm>
              <a:custGeom>
                <a:rect b="b" l="l" r="r" t="t"/>
                <a:pathLst>
                  <a:path extrusionOk="0" h="757" w="857">
                    <a:moveTo>
                      <a:pt x="657" y="1"/>
                    </a:moveTo>
                    <a:lnTo>
                      <a:pt x="1" y="472"/>
                    </a:lnTo>
                    <a:lnTo>
                      <a:pt x="215" y="757"/>
                    </a:lnTo>
                    <a:lnTo>
                      <a:pt x="857" y="272"/>
                    </a:lnTo>
                    <a:lnTo>
                      <a:pt x="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0" name="Google Shape;2700;p10"/>
              <p:cNvSpPr/>
              <p:nvPr/>
            </p:nvSpPr>
            <p:spPr>
              <a:xfrm rot="742043">
                <a:off x="-212344" y="2551838"/>
                <a:ext cx="27517" cy="23402"/>
              </a:xfrm>
              <a:custGeom>
                <a:rect b="b" l="l" r="r" t="t"/>
                <a:pathLst>
                  <a:path extrusionOk="0" h="728" w="856">
                    <a:moveTo>
                      <a:pt x="670" y="0"/>
                    </a:moveTo>
                    <a:lnTo>
                      <a:pt x="0" y="428"/>
                    </a:lnTo>
                    <a:cubicBezTo>
                      <a:pt x="0" y="428"/>
                      <a:pt x="43" y="499"/>
                      <a:pt x="86" y="585"/>
                    </a:cubicBezTo>
                    <a:cubicBezTo>
                      <a:pt x="143" y="656"/>
                      <a:pt x="185" y="728"/>
                      <a:pt x="185" y="728"/>
                    </a:cubicBezTo>
                    <a:lnTo>
                      <a:pt x="856" y="285"/>
                    </a:lnTo>
                    <a:cubicBezTo>
                      <a:pt x="856" y="285"/>
                      <a:pt x="813" y="214"/>
                      <a:pt x="770" y="143"/>
                    </a:cubicBezTo>
                    <a:lnTo>
                      <a:pt x="6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1" name="Google Shape;2701;p10"/>
              <p:cNvSpPr/>
              <p:nvPr/>
            </p:nvSpPr>
            <p:spPr>
              <a:xfrm rot="742043">
                <a:off x="-165908" y="2646879"/>
                <a:ext cx="26167" cy="26167"/>
              </a:xfrm>
              <a:custGeom>
                <a:rect b="b" l="l" r="r" t="t"/>
                <a:pathLst>
                  <a:path extrusionOk="0" h="814" w="814">
                    <a:moveTo>
                      <a:pt x="585" y="0"/>
                    </a:moveTo>
                    <a:lnTo>
                      <a:pt x="0" y="542"/>
                    </a:lnTo>
                    <a:lnTo>
                      <a:pt x="228" y="813"/>
                    </a:lnTo>
                    <a:lnTo>
                      <a:pt x="813" y="257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2" name="Google Shape;2702;p10"/>
              <p:cNvSpPr/>
              <p:nvPr/>
            </p:nvSpPr>
            <p:spPr>
              <a:xfrm rot="742043">
                <a:off x="-183420" y="2615881"/>
                <a:ext cx="27099" cy="25267"/>
              </a:xfrm>
              <a:custGeom>
                <a:rect b="b" l="l" r="r" t="t"/>
                <a:pathLst>
                  <a:path extrusionOk="0" h="786" w="843">
                    <a:moveTo>
                      <a:pt x="628" y="1"/>
                    </a:moveTo>
                    <a:lnTo>
                      <a:pt x="0" y="514"/>
                    </a:lnTo>
                    <a:cubicBezTo>
                      <a:pt x="0" y="514"/>
                      <a:pt x="57" y="586"/>
                      <a:pt x="115" y="657"/>
                    </a:cubicBezTo>
                    <a:cubicBezTo>
                      <a:pt x="172" y="728"/>
                      <a:pt x="229" y="785"/>
                      <a:pt x="229" y="785"/>
                    </a:cubicBezTo>
                    <a:lnTo>
                      <a:pt x="842" y="272"/>
                    </a:lnTo>
                    <a:cubicBezTo>
                      <a:pt x="842" y="272"/>
                      <a:pt x="785" y="200"/>
                      <a:pt x="728" y="143"/>
                    </a:cubicBezTo>
                    <a:cubicBezTo>
                      <a:pt x="685" y="72"/>
                      <a:pt x="628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3" name="Google Shape;2703;p10"/>
              <p:cNvSpPr/>
              <p:nvPr/>
            </p:nvSpPr>
            <p:spPr>
              <a:xfrm rot="742043">
                <a:off x="-126895" y="2706027"/>
                <a:ext cx="25267" cy="27099"/>
              </a:xfrm>
              <a:custGeom>
                <a:rect b="b" l="l" r="r" t="t"/>
                <a:pathLst>
                  <a:path extrusionOk="0" h="843" w="786">
                    <a:moveTo>
                      <a:pt x="543" y="1"/>
                    </a:moveTo>
                    <a:lnTo>
                      <a:pt x="1" y="614"/>
                    </a:lnTo>
                    <a:lnTo>
                      <a:pt x="272" y="842"/>
                    </a:lnTo>
                    <a:lnTo>
                      <a:pt x="785" y="229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4" name="Google Shape;2704;p10"/>
              <p:cNvSpPr/>
              <p:nvPr/>
            </p:nvSpPr>
            <p:spPr>
              <a:xfrm rot="742043">
                <a:off x="-147223" y="2677189"/>
                <a:ext cx="25717" cy="26199"/>
              </a:xfrm>
              <a:custGeom>
                <a:rect b="b" l="l" r="r" t="t"/>
                <a:pathLst>
                  <a:path extrusionOk="0" h="815" w="800">
                    <a:moveTo>
                      <a:pt x="571" y="1"/>
                    </a:moveTo>
                    <a:lnTo>
                      <a:pt x="1" y="572"/>
                    </a:lnTo>
                    <a:lnTo>
                      <a:pt x="257" y="814"/>
                    </a:lnTo>
                    <a:lnTo>
                      <a:pt x="799" y="229"/>
                    </a:lnTo>
                    <a:lnTo>
                      <a:pt x="5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5" name="Google Shape;2705;p10"/>
              <p:cNvSpPr/>
              <p:nvPr/>
            </p:nvSpPr>
            <p:spPr>
              <a:xfrm rot="742043">
                <a:off x="-80752" y="2760496"/>
                <a:ext cx="22952" cy="28031"/>
              </a:xfrm>
              <a:custGeom>
                <a:rect b="b" l="l" r="r" t="t"/>
                <a:pathLst>
                  <a:path extrusionOk="0" h="872" w="714">
                    <a:moveTo>
                      <a:pt x="457" y="1"/>
                    </a:moveTo>
                    <a:lnTo>
                      <a:pt x="1" y="671"/>
                    </a:lnTo>
                    <a:cubicBezTo>
                      <a:pt x="1" y="671"/>
                      <a:pt x="72" y="728"/>
                      <a:pt x="143" y="771"/>
                    </a:cubicBezTo>
                    <a:cubicBezTo>
                      <a:pt x="215" y="828"/>
                      <a:pt x="300" y="871"/>
                      <a:pt x="300" y="871"/>
                    </a:cubicBezTo>
                    <a:lnTo>
                      <a:pt x="714" y="186"/>
                    </a:lnTo>
                    <a:cubicBezTo>
                      <a:pt x="714" y="186"/>
                      <a:pt x="657" y="144"/>
                      <a:pt x="585" y="101"/>
                    </a:cubicBezTo>
                    <a:cubicBezTo>
                      <a:pt x="514" y="58"/>
                      <a:pt x="457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6" name="Google Shape;2706;p10"/>
              <p:cNvSpPr/>
              <p:nvPr/>
            </p:nvSpPr>
            <p:spPr>
              <a:xfrm rot="742043">
                <a:off x="-104924" y="2734289"/>
                <a:ext cx="24785" cy="27067"/>
              </a:xfrm>
              <a:custGeom>
                <a:rect b="b" l="l" r="r" t="t"/>
                <a:pathLst>
                  <a:path extrusionOk="0" h="842" w="771">
                    <a:moveTo>
                      <a:pt x="500" y="0"/>
                    </a:moveTo>
                    <a:lnTo>
                      <a:pt x="1" y="628"/>
                    </a:lnTo>
                    <a:lnTo>
                      <a:pt x="286" y="842"/>
                    </a:lnTo>
                    <a:lnTo>
                      <a:pt x="771" y="2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7" name="Google Shape;2707;p10"/>
              <p:cNvSpPr/>
              <p:nvPr/>
            </p:nvSpPr>
            <p:spPr>
              <a:xfrm rot="742043">
                <a:off x="-720944" y="2307683"/>
                <a:ext cx="20670" cy="28449"/>
              </a:xfrm>
              <a:custGeom>
                <a:rect b="b" l="l" r="r" t="t"/>
                <a:pathLst>
                  <a:path extrusionOk="0" h="885" w="643">
                    <a:moveTo>
                      <a:pt x="329" y="1"/>
                    </a:moveTo>
                    <a:lnTo>
                      <a:pt x="1" y="742"/>
                    </a:lnTo>
                    <a:lnTo>
                      <a:pt x="300" y="885"/>
                    </a:lnTo>
                    <a:lnTo>
                      <a:pt x="643" y="143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8" name="Google Shape;2708;p10"/>
              <p:cNvSpPr/>
              <p:nvPr/>
            </p:nvSpPr>
            <p:spPr>
              <a:xfrm rot="742043">
                <a:off x="-749179" y="2286838"/>
                <a:ext cx="19738" cy="27999"/>
              </a:xfrm>
              <a:custGeom>
                <a:rect b="b" l="l" r="r" t="t"/>
                <a:pathLst>
                  <a:path extrusionOk="0" h="871" w="614">
                    <a:moveTo>
                      <a:pt x="285" y="0"/>
                    </a:moveTo>
                    <a:lnTo>
                      <a:pt x="0" y="756"/>
                    </a:lnTo>
                    <a:lnTo>
                      <a:pt x="314" y="870"/>
                    </a:lnTo>
                    <a:lnTo>
                      <a:pt x="613" y="12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9" name="Google Shape;2709;p10"/>
              <p:cNvSpPr/>
              <p:nvPr/>
            </p:nvSpPr>
            <p:spPr>
              <a:xfrm rot="742043">
                <a:off x="-669261" y="2354935"/>
                <a:ext cx="22952" cy="27999"/>
              </a:xfrm>
              <a:custGeom>
                <a:rect b="b" l="l" r="r" t="t"/>
                <a:pathLst>
                  <a:path extrusionOk="0" h="871" w="714">
                    <a:moveTo>
                      <a:pt x="429" y="1"/>
                    </a:moveTo>
                    <a:lnTo>
                      <a:pt x="1" y="685"/>
                    </a:lnTo>
                    <a:lnTo>
                      <a:pt x="286" y="871"/>
                    </a:lnTo>
                    <a:lnTo>
                      <a:pt x="714" y="186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0" name="Google Shape;2710;p10"/>
              <p:cNvSpPr/>
              <p:nvPr/>
            </p:nvSpPr>
            <p:spPr>
              <a:xfrm rot="742043">
                <a:off x="-694433" y="2330558"/>
                <a:ext cx="22052" cy="27999"/>
              </a:xfrm>
              <a:custGeom>
                <a:rect b="b" l="l" r="r" t="t"/>
                <a:pathLst>
                  <a:path extrusionOk="0" h="871" w="686">
                    <a:moveTo>
                      <a:pt x="371" y="0"/>
                    </a:moveTo>
                    <a:lnTo>
                      <a:pt x="0" y="713"/>
                    </a:lnTo>
                    <a:lnTo>
                      <a:pt x="286" y="870"/>
                    </a:lnTo>
                    <a:lnTo>
                      <a:pt x="685" y="157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1" name="Google Shape;2711;p10"/>
              <p:cNvSpPr/>
              <p:nvPr/>
            </p:nvSpPr>
            <p:spPr>
              <a:xfrm rot="742043">
                <a:off x="-623706" y="2409291"/>
                <a:ext cx="25235" cy="26617"/>
              </a:xfrm>
              <a:custGeom>
                <a:rect b="b" l="l" r="r" t="t"/>
                <a:pathLst>
                  <a:path extrusionOk="0" h="828" w="785">
                    <a:moveTo>
                      <a:pt x="514" y="1"/>
                    </a:moveTo>
                    <a:lnTo>
                      <a:pt x="0" y="614"/>
                    </a:lnTo>
                    <a:cubicBezTo>
                      <a:pt x="0" y="614"/>
                      <a:pt x="57" y="671"/>
                      <a:pt x="128" y="728"/>
                    </a:cubicBezTo>
                    <a:cubicBezTo>
                      <a:pt x="157" y="742"/>
                      <a:pt x="185" y="771"/>
                      <a:pt x="214" y="799"/>
                    </a:cubicBezTo>
                    <a:cubicBezTo>
                      <a:pt x="228" y="814"/>
                      <a:pt x="257" y="828"/>
                      <a:pt x="257" y="828"/>
                    </a:cubicBezTo>
                    <a:lnTo>
                      <a:pt x="785" y="215"/>
                    </a:lnTo>
                    <a:cubicBezTo>
                      <a:pt x="785" y="215"/>
                      <a:pt x="756" y="200"/>
                      <a:pt x="742" y="186"/>
                    </a:cubicBezTo>
                    <a:cubicBezTo>
                      <a:pt x="713" y="158"/>
                      <a:pt x="685" y="129"/>
                      <a:pt x="642" y="100"/>
                    </a:cubicBezTo>
                    <a:cubicBezTo>
                      <a:pt x="571" y="43"/>
                      <a:pt x="514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2" name="Google Shape;2712;p10"/>
              <p:cNvSpPr/>
              <p:nvPr/>
            </p:nvSpPr>
            <p:spPr>
              <a:xfrm rot="742043">
                <a:off x="-645764" y="2380902"/>
                <a:ext cx="24334" cy="27549"/>
              </a:xfrm>
              <a:custGeom>
                <a:rect b="b" l="l" r="r" t="t"/>
                <a:pathLst>
                  <a:path extrusionOk="0" h="857" w="757">
                    <a:moveTo>
                      <a:pt x="471" y="0"/>
                    </a:moveTo>
                    <a:lnTo>
                      <a:pt x="0" y="671"/>
                    </a:lnTo>
                    <a:lnTo>
                      <a:pt x="271" y="856"/>
                    </a:lnTo>
                    <a:lnTo>
                      <a:pt x="756" y="214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3" name="Google Shape;2713;p10"/>
              <p:cNvSpPr/>
              <p:nvPr/>
            </p:nvSpPr>
            <p:spPr>
              <a:xfrm rot="742043">
                <a:off x="-586125" y="2469800"/>
                <a:ext cx="26649" cy="25235"/>
              </a:xfrm>
              <a:custGeom>
                <a:rect b="b" l="l" r="r" t="t"/>
                <a:pathLst>
                  <a:path extrusionOk="0" h="785" w="829">
                    <a:moveTo>
                      <a:pt x="600" y="0"/>
                    </a:moveTo>
                    <a:lnTo>
                      <a:pt x="1" y="528"/>
                    </a:lnTo>
                    <a:lnTo>
                      <a:pt x="215" y="785"/>
                    </a:lnTo>
                    <a:lnTo>
                      <a:pt x="828" y="257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4" name="Google Shape;2714;p10"/>
              <p:cNvSpPr/>
              <p:nvPr/>
            </p:nvSpPr>
            <p:spPr>
              <a:xfrm rot="742043">
                <a:off x="-603812" y="2438581"/>
                <a:ext cx="25717" cy="26167"/>
              </a:xfrm>
              <a:custGeom>
                <a:rect b="b" l="l" r="r" t="t"/>
                <a:pathLst>
                  <a:path extrusionOk="0" h="814" w="800">
                    <a:moveTo>
                      <a:pt x="557" y="1"/>
                    </a:moveTo>
                    <a:lnTo>
                      <a:pt x="1" y="586"/>
                    </a:lnTo>
                    <a:cubicBezTo>
                      <a:pt x="1" y="586"/>
                      <a:pt x="15" y="600"/>
                      <a:pt x="29" y="614"/>
                    </a:cubicBezTo>
                    <a:cubicBezTo>
                      <a:pt x="58" y="643"/>
                      <a:pt x="86" y="671"/>
                      <a:pt x="115" y="700"/>
                    </a:cubicBezTo>
                    <a:cubicBezTo>
                      <a:pt x="172" y="757"/>
                      <a:pt x="229" y="814"/>
                      <a:pt x="229" y="814"/>
                    </a:cubicBezTo>
                    <a:lnTo>
                      <a:pt x="800" y="243"/>
                    </a:lnTo>
                    <a:cubicBezTo>
                      <a:pt x="800" y="243"/>
                      <a:pt x="743" y="186"/>
                      <a:pt x="686" y="129"/>
                    </a:cubicBezTo>
                    <a:cubicBezTo>
                      <a:pt x="657" y="86"/>
                      <a:pt x="614" y="58"/>
                      <a:pt x="600" y="43"/>
                    </a:cubicBezTo>
                    <a:cubicBezTo>
                      <a:pt x="571" y="15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5" name="Google Shape;2715;p10"/>
              <p:cNvSpPr/>
              <p:nvPr/>
            </p:nvSpPr>
            <p:spPr>
              <a:xfrm rot="742043">
                <a:off x="-557093" y="2535431"/>
                <a:ext cx="27999" cy="23434"/>
              </a:xfrm>
              <a:custGeom>
                <a:rect b="b" l="l" r="r" t="t"/>
                <a:pathLst>
                  <a:path extrusionOk="0" h="729" w="871">
                    <a:moveTo>
                      <a:pt x="671" y="0"/>
                    </a:moveTo>
                    <a:lnTo>
                      <a:pt x="0" y="443"/>
                    </a:lnTo>
                    <a:lnTo>
                      <a:pt x="200" y="728"/>
                    </a:lnTo>
                    <a:lnTo>
                      <a:pt x="870" y="286"/>
                    </a:lnTo>
                    <a:lnTo>
                      <a:pt x="6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6" name="Google Shape;2716;p10"/>
              <p:cNvSpPr/>
              <p:nvPr/>
            </p:nvSpPr>
            <p:spPr>
              <a:xfrm rot="742043">
                <a:off x="-570516" y="2501893"/>
                <a:ext cx="27099" cy="24334"/>
              </a:xfrm>
              <a:custGeom>
                <a:rect b="b" l="l" r="r" t="t"/>
                <a:pathLst>
                  <a:path extrusionOk="0" h="757" w="843">
                    <a:moveTo>
                      <a:pt x="642" y="0"/>
                    </a:moveTo>
                    <a:lnTo>
                      <a:pt x="0" y="500"/>
                    </a:lnTo>
                    <a:lnTo>
                      <a:pt x="200" y="756"/>
                    </a:lnTo>
                    <a:lnTo>
                      <a:pt x="842" y="286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7" name="Google Shape;2717;p10"/>
              <p:cNvSpPr/>
              <p:nvPr/>
            </p:nvSpPr>
            <p:spPr>
              <a:xfrm rot="742043">
                <a:off x="-535826" y="2604374"/>
                <a:ext cx="27999" cy="21152"/>
              </a:xfrm>
              <a:custGeom>
                <a:rect b="b" l="l" r="r" t="t"/>
                <a:pathLst>
                  <a:path extrusionOk="0" h="658" w="871">
                    <a:moveTo>
                      <a:pt x="714" y="1"/>
                    </a:moveTo>
                    <a:lnTo>
                      <a:pt x="1" y="357"/>
                    </a:lnTo>
                    <a:lnTo>
                      <a:pt x="143" y="657"/>
                    </a:lnTo>
                    <a:lnTo>
                      <a:pt x="871" y="315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8" name="Google Shape;2718;p10"/>
              <p:cNvSpPr/>
              <p:nvPr/>
            </p:nvSpPr>
            <p:spPr>
              <a:xfrm rot="742043">
                <a:off x="-545239" y="2569485"/>
                <a:ext cx="28031" cy="22502"/>
              </a:xfrm>
              <a:custGeom>
                <a:rect b="b" l="l" r="r" t="t"/>
                <a:pathLst>
                  <a:path extrusionOk="0" h="700" w="872">
                    <a:moveTo>
                      <a:pt x="686" y="0"/>
                    </a:moveTo>
                    <a:lnTo>
                      <a:pt x="1" y="400"/>
                    </a:lnTo>
                    <a:cubicBezTo>
                      <a:pt x="1" y="400"/>
                      <a:pt x="44" y="471"/>
                      <a:pt x="87" y="557"/>
                    </a:cubicBezTo>
                    <a:cubicBezTo>
                      <a:pt x="115" y="628"/>
                      <a:pt x="158" y="699"/>
                      <a:pt x="158" y="699"/>
                    </a:cubicBezTo>
                    <a:lnTo>
                      <a:pt x="871" y="314"/>
                    </a:lnTo>
                    <a:cubicBezTo>
                      <a:pt x="871" y="314"/>
                      <a:pt x="828" y="229"/>
                      <a:pt x="786" y="157"/>
                    </a:cubicBezTo>
                    <a:cubicBezTo>
                      <a:pt x="743" y="72"/>
                      <a:pt x="686" y="0"/>
                      <a:pt x="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9" name="Google Shape;2719;p10"/>
              <p:cNvSpPr/>
              <p:nvPr/>
            </p:nvSpPr>
            <p:spPr>
              <a:xfrm rot="742043">
                <a:off x="-523483" y="2675604"/>
                <a:ext cx="27999" cy="18838"/>
              </a:xfrm>
              <a:custGeom>
                <a:rect b="b" l="l" r="r" t="t"/>
                <a:pathLst>
                  <a:path extrusionOk="0" h="586" w="871">
                    <a:moveTo>
                      <a:pt x="756" y="1"/>
                    </a:moveTo>
                    <a:lnTo>
                      <a:pt x="0" y="272"/>
                    </a:lnTo>
                    <a:lnTo>
                      <a:pt x="114" y="585"/>
                    </a:lnTo>
                    <a:lnTo>
                      <a:pt x="870" y="343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0" name="Google Shape;2720;p10"/>
              <p:cNvSpPr/>
              <p:nvPr/>
            </p:nvSpPr>
            <p:spPr>
              <a:xfrm rot="742043">
                <a:off x="-528925" y="2639727"/>
                <a:ext cx="28481" cy="20220"/>
              </a:xfrm>
              <a:custGeom>
                <a:rect b="b" l="l" r="r" t="t"/>
                <a:pathLst>
                  <a:path extrusionOk="0" h="629" w="886">
                    <a:moveTo>
                      <a:pt x="743" y="1"/>
                    </a:moveTo>
                    <a:lnTo>
                      <a:pt x="1" y="315"/>
                    </a:lnTo>
                    <a:cubicBezTo>
                      <a:pt x="1" y="315"/>
                      <a:pt x="44" y="400"/>
                      <a:pt x="72" y="472"/>
                    </a:cubicBezTo>
                    <a:cubicBezTo>
                      <a:pt x="101" y="543"/>
                      <a:pt x="129" y="629"/>
                      <a:pt x="129" y="629"/>
                    </a:cubicBezTo>
                    <a:lnTo>
                      <a:pt x="885" y="329"/>
                    </a:lnTo>
                    <a:cubicBezTo>
                      <a:pt x="885" y="329"/>
                      <a:pt x="857" y="243"/>
                      <a:pt x="814" y="172"/>
                    </a:cubicBezTo>
                    <a:cubicBezTo>
                      <a:pt x="785" y="87"/>
                      <a:pt x="743" y="1"/>
                      <a:pt x="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1" name="Google Shape;2721;p10"/>
              <p:cNvSpPr/>
              <p:nvPr/>
            </p:nvSpPr>
            <p:spPr>
              <a:xfrm rot="742043">
                <a:off x="-518918" y="2747927"/>
                <a:ext cx="27999" cy="16555"/>
              </a:xfrm>
              <a:custGeom>
                <a:rect b="b" l="l" r="r" t="t"/>
                <a:pathLst>
                  <a:path extrusionOk="0" h="515" w="871">
                    <a:moveTo>
                      <a:pt x="785" y="1"/>
                    </a:moveTo>
                    <a:lnTo>
                      <a:pt x="1" y="186"/>
                    </a:lnTo>
                    <a:lnTo>
                      <a:pt x="86" y="514"/>
                    </a:lnTo>
                    <a:lnTo>
                      <a:pt x="871" y="343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2" name="Google Shape;2722;p10"/>
              <p:cNvSpPr/>
              <p:nvPr/>
            </p:nvSpPr>
            <p:spPr>
              <a:xfrm rot="742043">
                <a:off x="-520060" y="2712013"/>
                <a:ext cx="27999" cy="17455"/>
              </a:xfrm>
              <a:custGeom>
                <a:rect b="b" l="l" r="r" t="t"/>
                <a:pathLst>
                  <a:path extrusionOk="0" h="543" w="871">
                    <a:moveTo>
                      <a:pt x="771" y="1"/>
                    </a:moveTo>
                    <a:lnTo>
                      <a:pt x="1" y="215"/>
                    </a:lnTo>
                    <a:lnTo>
                      <a:pt x="43" y="386"/>
                    </a:lnTo>
                    <a:cubicBezTo>
                      <a:pt x="72" y="457"/>
                      <a:pt x="86" y="543"/>
                      <a:pt x="86" y="543"/>
                    </a:cubicBezTo>
                    <a:lnTo>
                      <a:pt x="871" y="329"/>
                    </a:lnTo>
                    <a:cubicBezTo>
                      <a:pt x="871" y="329"/>
                      <a:pt x="842" y="243"/>
                      <a:pt x="814" y="172"/>
                    </a:cubicBezTo>
                    <a:cubicBezTo>
                      <a:pt x="799" y="86"/>
                      <a:pt x="771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3" name="Google Shape;2723;p10"/>
              <p:cNvSpPr/>
              <p:nvPr/>
            </p:nvSpPr>
            <p:spPr>
              <a:xfrm rot="742043">
                <a:off x="-521378" y="2820509"/>
                <a:ext cx="27067" cy="13791"/>
              </a:xfrm>
              <a:custGeom>
                <a:rect b="b" l="l" r="r" t="t"/>
                <a:pathLst>
                  <a:path extrusionOk="0" h="429" w="842">
                    <a:moveTo>
                      <a:pt x="799" y="0"/>
                    </a:moveTo>
                    <a:lnTo>
                      <a:pt x="0" y="100"/>
                    </a:lnTo>
                    <a:lnTo>
                      <a:pt x="43" y="428"/>
                    </a:lnTo>
                    <a:lnTo>
                      <a:pt x="842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4" name="Google Shape;2724;p10"/>
              <p:cNvSpPr/>
              <p:nvPr/>
            </p:nvSpPr>
            <p:spPr>
              <a:xfrm rot="742043">
                <a:off x="-519269" y="2784413"/>
                <a:ext cx="27549" cy="15173"/>
              </a:xfrm>
              <a:custGeom>
                <a:rect b="b" l="l" r="r" t="t"/>
                <a:pathLst>
                  <a:path extrusionOk="0" h="472" w="857">
                    <a:moveTo>
                      <a:pt x="800" y="1"/>
                    </a:moveTo>
                    <a:lnTo>
                      <a:pt x="1" y="129"/>
                    </a:lnTo>
                    <a:lnTo>
                      <a:pt x="58" y="471"/>
                    </a:lnTo>
                    <a:lnTo>
                      <a:pt x="857" y="343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5" name="Google Shape;2725;p10"/>
              <p:cNvSpPr/>
              <p:nvPr/>
            </p:nvSpPr>
            <p:spPr>
              <a:xfrm rot="742043">
                <a:off x="-531742" y="2892293"/>
                <a:ext cx="26199" cy="11476"/>
              </a:xfrm>
              <a:custGeom>
                <a:rect b="b" l="l" r="r" t="t"/>
                <a:pathLst>
                  <a:path extrusionOk="0" h="357" w="815">
                    <a:moveTo>
                      <a:pt x="1" y="0"/>
                    </a:moveTo>
                    <a:lnTo>
                      <a:pt x="15" y="157"/>
                    </a:lnTo>
                    <a:cubicBezTo>
                      <a:pt x="1" y="243"/>
                      <a:pt x="1" y="314"/>
                      <a:pt x="1" y="314"/>
                    </a:cubicBezTo>
                    <a:lnTo>
                      <a:pt x="814" y="357"/>
                    </a:lnTo>
                    <a:lnTo>
                      <a:pt x="814" y="171"/>
                    </a:lnTo>
                    <a:cubicBezTo>
                      <a:pt x="814" y="86"/>
                      <a:pt x="814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6" name="Google Shape;2726;p10"/>
              <p:cNvSpPr/>
              <p:nvPr/>
            </p:nvSpPr>
            <p:spPr>
              <a:xfrm rot="742043">
                <a:off x="-525406" y="2856650"/>
                <a:ext cx="26617" cy="12408"/>
              </a:xfrm>
              <a:custGeom>
                <a:rect b="b" l="l" r="r" t="t"/>
                <a:pathLst>
                  <a:path extrusionOk="0" h="386" w="828">
                    <a:moveTo>
                      <a:pt x="799" y="0"/>
                    </a:moveTo>
                    <a:lnTo>
                      <a:pt x="0" y="43"/>
                    </a:lnTo>
                    <a:lnTo>
                      <a:pt x="29" y="385"/>
                    </a:lnTo>
                    <a:lnTo>
                      <a:pt x="828" y="343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7" name="Google Shape;2727;p10"/>
            <p:cNvSpPr/>
            <p:nvPr/>
          </p:nvSpPr>
          <p:spPr>
            <a:xfrm>
              <a:off x="318333" y="234005"/>
              <a:ext cx="447114" cy="39470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28" name="Google Shape;2728;p10"/>
            <p:cNvGrpSpPr/>
            <p:nvPr/>
          </p:nvGrpSpPr>
          <p:grpSpPr>
            <a:xfrm>
              <a:off x="357526" y="269347"/>
              <a:ext cx="326648" cy="309474"/>
              <a:chOff x="3550326" y="4310672"/>
              <a:chExt cx="393741" cy="373040"/>
            </a:xfrm>
          </p:grpSpPr>
          <p:sp>
            <p:nvSpPr>
              <p:cNvPr id="2729" name="Google Shape;2729;p10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0" name="Google Shape;2730;p10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1" name="Google Shape;2731;p10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2" name="Google Shape;2732;p10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3" name="Google Shape;2733;p10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4" name="Google Shape;2734;p10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5" name="Google Shape;2735;p10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6" name="Google Shape;2736;p10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7" name="Google Shape;2737;p10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8" name="Google Shape;2738;p10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9" name="Google Shape;2739;p10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0" name="Google Shape;2740;p10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1" name="Google Shape;2741;p10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2" name="Google Shape;2742;p10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3" name="Google Shape;2743;p10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4" name="Google Shape;2744;p10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5" name="Google Shape;2745;p10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6" name="Google Shape;2746;p10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p10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p10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p10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0" name="Google Shape;2750;p10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1" name="Google Shape;2751;p10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2" name="Google Shape;2752;p10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3" name="Google Shape;2753;p10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4" name="Google Shape;2754;p10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5" name="Google Shape;2755;p10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6" name="Google Shape;2756;p10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7" name="Google Shape;2757;p10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8" name="Google Shape;2758;p10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9" name="Google Shape;2759;p10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0" name="Google Shape;2760;p10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1" name="Google Shape;2761;p10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2" name="Google Shape;2762;p10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3" name="Google Shape;2763;p10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4" name="Google Shape;2764;p10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5" name="Google Shape;2765;p10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6" name="Google Shape;2766;p10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7" name="Google Shape;2767;p10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8" name="Google Shape;2768;p10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9" name="Google Shape;2769;p10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0" name="Google Shape;2770;p10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1" name="Google Shape;2771;p10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2" name="Google Shape;2772;p10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3" name="Google Shape;2773;p10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4" name="Google Shape;2774;p10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5" name="Google Shape;2775;p10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6" name="Google Shape;2776;p10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7" name="Google Shape;2777;p10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8" name="Google Shape;2778;p10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10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0" name="Google Shape;2780;p10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1" name="Google Shape;2781;p10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2" name="Google Shape;2782;p10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3" name="Google Shape;2783;p10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4" name="Google Shape;2784;p10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5" name="Google Shape;2785;p10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6" name="Google Shape;2786;p10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7" name="Google Shape;2787;p10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8" name="Google Shape;2788;p10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9" name="Google Shape;2789;p10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0" name="Google Shape;2790;p10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1" name="Google Shape;2791;p10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92" name="Google Shape;2792;p10"/>
            <p:cNvSpPr/>
            <p:nvPr/>
          </p:nvSpPr>
          <p:spPr>
            <a:xfrm>
              <a:off x="418613" y="248042"/>
              <a:ext cx="314230" cy="179731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318333" y="322934"/>
              <a:ext cx="419367" cy="305783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376749" y="525699"/>
              <a:ext cx="283982" cy="99236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5" name="Google Shape;2795;p10"/>
          <p:cNvGrpSpPr/>
          <p:nvPr/>
        </p:nvGrpSpPr>
        <p:grpSpPr>
          <a:xfrm>
            <a:off x="8085475" y="1205737"/>
            <a:ext cx="690852" cy="609879"/>
            <a:chOff x="3503083" y="4268071"/>
            <a:chExt cx="538970" cy="475799"/>
          </a:xfrm>
        </p:grpSpPr>
        <p:sp>
          <p:nvSpPr>
            <p:cNvPr id="2796" name="Google Shape;2796;p10"/>
            <p:cNvSpPr/>
            <p:nvPr/>
          </p:nvSpPr>
          <p:spPr>
            <a:xfrm>
              <a:off x="3503083" y="4268071"/>
              <a:ext cx="538970" cy="475799"/>
            </a:xfrm>
            <a:custGeom>
              <a:rect b="b" l="l" r="r" t="t"/>
              <a:pathLst>
                <a:path extrusionOk="0" h="25420" w="28795">
                  <a:moveTo>
                    <a:pt x="14408" y="0"/>
                  </a:moveTo>
                  <a:cubicBezTo>
                    <a:pt x="9355" y="0"/>
                    <a:pt x="4575" y="3033"/>
                    <a:pt x="2587" y="8016"/>
                  </a:cubicBezTo>
                  <a:cubicBezTo>
                    <a:pt x="1" y="14536"/>
                    <a:pt x="3183" y="21919"/>
                    <a:pt x="9703" y="24521"/>
                  </a:cubicBezTo>
                  <a:cubicBezTo>
                    <a:pt x="11242" y="25131"/>
                    <a:pt x="12828" y="25420"/>
                    <a:pt x="14388" y="25420"/>
                  </a:cubicBezTo>
                  <a:cubicBezTo>
                    <a:pt x="19440" y="25420"/>
                    <a:pt x="24217" y="22387"/>
                    <a:pt x="26193" y="17405"/>
                  </a:cubicBezTo>
                  <a:cubicBezTo>
                    <a:pt x="28795" y="10884"/>
                    <a:pt x="25613" y="3501"/>
                    <a:pt x="19092" y="899"/>
                  </a:cubicBezTo>
                  <a:cubicBezTo>
                    <a:pt x="17554" y="289"/>
                    <a:pt x="15968" y="0"/>
                    <a:pt x="14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97" name="Google Shape;2797;p10"/>
            <p:cNvGrpSpPr/>
            <p:nvPr/>
          </p:nvGrpSpPr>
          <p:grpSpPr>
            <a:xfrm>
              <a:off x="3550326" y="4310672"/>
              <a:ext cx="393741" cy="373040"/>
              <a:chOff x="3550326" y="4310672"/>
              <a:chExt cx="393741" cy="373040"/>
            </a:xfrm>
          </p:grpSpPr>
          <p:sp>
            <p:nvSpPr>
              <p:cNvPr id="2798" name="Google Shape;2798;p10"/>
              <p:cNvSpPr/>
              <p:nvPr/>
            </p:nvSpPr>
            <p:spPr>
              <a:xfrm>
                <a:off x="3550326" y="4319544"/>
                <a:ext cx="392562" cy="356456"/>
              </a:xfrm>
              <a:custGeom>
                <a:rect b="b" l="l" r="r" t="t"/>
                <a:pathLst>
                  <a:path extrusionOk="0" h="19044" w="20973">
                    <a:moveTo>
                      <a:pt x="8833" y="0"/>
                    </a:moveTo>
                    <a:cubicBezTo>
                      <a:pt x="6840" y="0"/>
                      <a:pt x="4843" y="279"/>
                      <a:pt x="3057" y="783"/>
                    </a:cubicBezTo>
                    <a:lnTo>
                      <a:pt x="2649" y="1237"/>
                    </a:lnTo>
                    <a:cubicBezTo>
                      <a:pt x="4981" y="619"/>
                      <a:pt x="7102" y="355"/>
                      <a:pt x="8995" y="355"/>
                    </a:cubicBezTo>
                    <a:cubicBezTo>
                      <a:pt x="13579" y="355"/>
                      <a:pt x="16830" y="1901"/>
                      <a:pt x="18528" y="3698"/>
                    </a:cubicBezTo>
                    <a:cubicBezTo>
                      <a:pt x="20126" y="5407"/>
                      <a:pt x="20597" y="8510"/>
                      <a:pt x="19750" y="11817"/>
                    </a:cubicBezTo>
                    <a:cubicBezTo>
                      <a:pt x="18904" y="15078"/>
                      <a:pt x="17023" y="17554"/>
                      <a:pt x="14813" y="18260"/>
                    </a:cubicBezTo>
                    <a:cubicBezTo>
                      <a:pt x="13853" y="18568"/>
                      <a:pt x="12858" y="18699"/>
                      <a:pt x="11857" y="18699"/>
                    </a:cubicBezTo>
                    <a:cubicBezTo>
                      <a:pt x="6305" y="18699"/>
                      <a:pt x="598" y="14660"/>
                      <a:pt x="1" y="14513"/>
                    </a:cubicBezTo>
                    <a:lnTo>
                      <a:pt x="1" y="14513"/>
                    </a:lnTo>
                    <a:cubicBezTo>
                      <a:pt x="63" y="14670"/>
                      <a:pt x="126" y="14764"/>
                      <a:pt x="204" y="14952"/>
                    </a:cubicBezTo>
                    <a:cubicBezTo>
                      <a:pt x="4599" y="17662"/>
                      <a:pt x="8568" y="19043"/>
                      <a:pt x="11872" y="19043"/>
                    </a:cubicBezTo>
                    <a:cubicBezTo>
                      <a:pt x="12965" y="19043"/>
                      <a:pt x="13984" y="18892"/>
                      <a:pt x="14922" y="18589"/>
                    </a:cubicBezTo>
                    <a:cubicBezTo>
                      <a:pt x="17227" y="17852"/>
                      <a:pt x="19217" y="15282"/>
                      <a:pt x="20095" y="11896"/>
                    </a:cubicBezTo>
                    <a:cubicBezTo>
                      <a:pt x="20973" y="8495"/>
                      <a:pt x="20471" y="5250"/>
                      <a:pt x="18778" y="3463"/>
                    </a:cubicBezTo>
                    <a:cubicBezTo>
                      <a:pt x="16489" y="1030"/>
                      <a:pt x="12667" y="0"/>
                      <a:pt x="8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9" name="Google Shape;2799;p10"/>
              <p:cNvSpPr/>
              <p:nvPr/>
            </p:nvSpPr>
            <p:spPr>
              <a:xfrm>
                <a:off x="3623081" y="4317934"/>
                <a:ext cx="22330" cy="12335"/>
              </a:xfrm>
              <a:custGeom>
                <a:rect b="b" l="l" r="r" t="t"/>
                <a:pathLst>
                  <a:path extrusionOk="0" h="659" w="1193">
                    <a:moveTo>
                      <a:pt x="288" y="0"/>
                    </a:moveTo>
                    <a:cubicBezTo>
                      <a:pt x="185" y="0"/>
                      <a:pt x="108" y="28"/>
                      <a:pt x="79" y="85"/>
                    </a:cubicBezTo>
                    <a:cubicBezTo>
                      <a:pt x="1" y="195"/>
                      <a:pt x="173" y="399"/>
                      <a:pt x="455" y="540"/>
                    </a:cubicBezTo>
                    <a:cubicBezTo>
                      <a:pt x="623" y="619"/>
                      <a:pt x="785" y="659"/>
                      <a:pt x="910" y="659"/>
                    </a:cubicBezTo>
                    <a:cubicBezTo>
                      <a:pt x="1006" y="659"/>
                      <a:pt x="1079" y="635"/>
                      <a:pt x="1114" y="587"/>
                    </a:cubicBezTo>
                    <a:cubicBezTo>
                      <a:pt x="1192" y="461"/>
                      <a:pt x="1004" y="257"/>
                      <a:pt x="722" y="116"/>
                    </a:cubicBezTo>
                    <a:cubicBezTo>
                      <a:pt x="568" y="40"/>
                      <a:pt x="410" y="0"/>
                      <a:pt x="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0" name="Google Shape;2800;p10"/>
              <p:cNvSpPr/>
              <p:nvPr/>
            </p:nvSpPr>
            <p:spPr>
              <a:xfrm>
                <a:off x="3613984" y="4331411"/>
                <a:ext cx="20271" cy="14955"/>
              </a:xfrm>
              <a:custGeom>
                <a:rect b="b" l="l" r="r" t="t"/>
                <a:pathLst>
                  <a:path extrusionOk="0" h="799" w="1083">
                    <a:moveTo>
                      <a:pt x="862" y="0"/>
                    </a:moveTo>
                    <a:cubicBezTo>
                      <a:pt x="743" y="0"/>
                      <a:pt x="580" y="63"/>
                      <a:pt x="424" y="180"/>
                    </a:cubicBezTo>
                    <a:cubicBezTo>
                      <a:pt x="158" y="368"/>
                      <a:pt x="1" y="619"/>
                      <a:pt x="64" y="729"/>
                    </a:cubicBezTo>
                    <a:cubicBezTo>
                      <a:pt x="87" y="776"/>
                      <a:pt x="140" y="799"/>
                      <a:pt x="210" y="799"/>
                    </a:cubicBezTo>
                    <a:cubicBezTo>
                      <a:pt x="327" y="799"/>
                      <a:pt x="493" y="736"/>
                      <a:pt x="659" y="619"/>
                    </a:cubicBezTo>
                    <a:cubicBezTo>
                      <a:pt x="926" y="447"/>
                      <a:pt x="1082" y="196"/>
                      <a:pt x="1020" y="70"/>
                    </a:cubicBezTo>
                    <a:cubicBezTo>
                      <a:pt x="990" y="23"/>
                      <a:pt x="934" y="0"/>
                      <a:pt x="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1" name="Google Shape;2801;p10"/>
              <p:cNvSpPr/>
              <p:nvPr/>
            </p:nvSpPr>
            <p:spPr>
              <a:xfrm>
                <a:off x="3648312" y="4314378"/>
                <a:ext cx="22611" cy="11362"/>
              </a:xfrm>
              <a:custGeom>
                <a:rect b="b" l="l" r="r" t="t"/>
                <a:pathLst>
                  <a:path extrusionOk="0" h="607" w="1208">
                    <a:moveTo>
                      <a:pt x="327" y="0"/>
                    </a:moveTo>
                    <a:cubicBezTo>
                      <a:pt x="196" y="0"/>
                      <a:pt x="97" y="36"/>
                      <a:pt x="63" y="103"/>
                    </a:cubicBezTo>
                    <a:cubicBezTo>
                      <a:pt x="1" y="228"/>
                      <a:pt x="189" y="416"/>
                      <a:pt x="487" y="526"/>
                    </a:cubicBezTo>
                    <a:cubicBezTo>
                      <a:pt x="638" y="579"/>
                      <a:pt x="782" y="606"/>
                      <a:pt x="898" y="606"/>
                    </a:cubicBezTo>
                    <a:cubicBezTo>
                      <a:pt x="1022" y="606"/>
                      <a:pt x="1113" y="575"/>
                      <a:pt x="1145" y="510"/>
                    </a:cubicBezTo>
                    <a:cubicBezTo>
                      <a:pt x="1208" y="385"/>
                      <a:pt x="1020" y="197"/>
                      <a:pt x="722" y="87"/>
                    </a:cubicBezTo>
                    <a:cubicBezTo>
                      <a:pt x="582" y="28"/>
                      <a:pt x="443" y="0"/>
                      <a:pt x="3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2" name="Google Shape;2802;p10"/>
              <p:cNvSpPr/>
              <p:nvPr/>
            </p:nvSpPr>
            <p:spPr>
              <a:xfrm>
                <a:off x="3641275" y="4327611"/>
                <a:ext cx="19391" cy="16097"/>
              </a:xfrm>
              <a:custGeom>
                <a:rect b="b" l="l" r="r" t="t"/>
                <a:pathLst>
                  <a:path extrusionOk="0" h="860" w="1036">
                    <a:moveTo>
                      <a:pt x="830" y="1"/>
                    </a:moveTo>
                    <a:cubicBezTo>
                      <a:pt x="714" y="1"/>
                      <a:pt x="545" y="74"/>
                      <a:pt x="377" y="211"/>
                    </a:cubicBezTo>
                    <a:cubicBezTo>
                      <a:pt x="126" y="430"/>
                      <a:pt x="1" y="681"/>
                      <a:pt x="63" y="806"/>
                    </a:cubicBezTo>
                    <a:cubicBezTo>
                      <a:pt x="89" y="842"/>
                      <a:pt x="134" y="859"/>
                      <a:pt x="191" y="859"/>
                    </a:cubicBezTo>
                    <a:cubicBezTo>
                      <a:pt x="312" y="859"/>
                      <a:pt x="489" y="782"/>
                      <a:pt x="659" y="634"/>
                    </a:cubicBezTo>
                    <a:cubicBezTo>
                      <a:pt x="894" y="430"/>
                      <a:pt x="1035" y="179"/>
                      <a:pt x="957" y="54"/>
                    </a:cubicBezTo>
                    <a:cubicBezTo>
                      <a:pt x="931" y="18"/>
                      <a:pt x="887" y="1"/>
                      <a:pt x="8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3" name="Google Shape;2803;p10"/>
              <p:cNvSpPr/>
              <p:nvPr/>
            </p:nvSpPr>
            <p:spPr>
              <a:xfrm>
                <a:off x="3675022" y="4312282"/>
                <a:ext cx="22611" cy="11399"/>
              </a:xfrm>
              <a:custGeom>
                <a:rect b="b" l="l" r="r" t="t"/>
                <a:pathLst>
                  <a:path extrusionOk="0" h="609" w="1208">
                    <a:moveTo>
                      <a:pt x="340" y="0"/>
                    </a:moveTo>
                    <a:cubicBezTo>
                      <a:pt x="203" y="0"/>
                      <a:pt x="97" y="36"/>
                      <a:pt x="63" y="105"/>
                    </a:cubicBezTo>
                    <a:cubicBezTo>
                      <a:pt x="0" y="215"/>
                      <a:pt x="188" y="418"/>
                      <a:pt x="486" y="528"/>
                    </a:cubicBezTo>
                    <a:cubicBezTo>
                      <a:pt x="630" y="581"/>
                      <a:pt x="774" y="609"/>
                      <a:pt x="891" y="609"/>
                    </a:cubicBezTo>
                    <a:cubicBezTo>
                      <a:pt x="1017" y="609"/>
                      <a:pt x="1112" y="577"/>
                      <a:pt x="1144" y="512"/>
                    </a:cubicBezTo>
                    <a:cubicBezTo>
                      <a:pt x="1207" y="387"/>
                      <a:pt x="1019" y="199"/>
                      <a:pt x="721" y="74"/>
                    </a:cubicBezTo>
                    <a:cubicBezTo>
                      <a:pt x="587" y="24"/>
                      <a:pt x="453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4" name="Google Shape;2804;p10"/>
              <p:cNvSpPr/>
              <p:nvPr/>
            </p:nvSpPr>
            <p:spPr>
              <a:xfrm>
                <a:off x="3667685" y="4325552"/>
                <a:ext cx="19672" cy="16041"/>
              </a:xfrm>
              <a:custGeom>
                <a:rect b="b" l="l" r="r" t="t"/>
                <a:pathLst>
                  <a:path extrusionOk="0" h="857" w="1051">
                    <a:moveTo>
                      <a:pt x="842" y="1"/>
                    </a:moveTo>
                    <a:cubicBezTo>
                      <a:pt x="722" y="1"/>
                      <a:pt x="550" y="74"/>
                      <a:pt x="392" y="211"/>
                    </a:cubicBezTo>
                    <a:cubicBezTo>
                      <a:pt x="141" y="430"/>
                      <a:pt x="0" y="681"/>
                      <a:pt x="79" y="807"/>
                    </a:cubicBezTo>
                    <a:cubicBezTo>
                      <a:pt x="103" y="840"/>
                      <a:pt x="145" y="856"/>
                      <a:pt x="198" y="856"/>
                    </a:cubicBezTo>
                    <a:cubicBezTo>
                      <a:pt x="318" y="856"/>
                      <a:pt x="496" y="775"/>
                      <a:pt x="659" y="634"/>
                    </a:cubicBezTo>
                    <a:cubicBezTo>
                      <a:pt x="909" y="430"/>
                      <a:pt x="1050" y="180"/>
                      <a:pt x="972" y="54"/>
                    </a:cubicBezTo>
                    <a:cubicBezTo>
                      <a:pt x="946" y="18"/>
                      <a:pt x="900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5" name="Google Shape;2805;p10"/>
              <p:cNvSpPr/>
              <p:nvPr/>
            </p:nvSpPr>
            <p:spPr>
              <a:xfrm>
                <a:off x="3704053" y="4310672"/>
                <a:ext cx="22611" cy="11249"/>
              </a:xfrm>
              <a:custGeom>
                <a:rect b="b" l="l" r="r" t="t"/>
                <a:pathLst>
                  <a:path extrusionOk="0" h="601" w="1208">
                    <a:moveTo>
                      <a:pt x="317" y="1"/>
                    </a:moveTo>
                    <a:cubicBezTo>
                      <a:pt x="191" y="1"/>
                      <a:pt x="96" y="32"/>
                      <a:pt x="64" y="97"/>
                    </a:cubicBezTo>
                    <a:cubicBezTo>
                      <a:pt x="1" y="222"/>
                      <a:pt x="205" y="410"/>
                      <a:pt x="502" y="520"/>
                    </a:cubicBezTo>
                    <a:cubicBezTo>
                      <a:pt x="646" y="573"/>
                      <a:pt x="787" y="601"/>
                      <a:pt x="900" y="601"/>
                    </a:cubicBezTo>
                    <a:cubicBezTo>
                      <a:pt x="1022" y="601"/>
                      <a:pt x="1113" y="569"/>
                      <a:pt x="1145" y="504"/>
                    </a:cubicBezTo>
                    <a:cubicBezTo>
                      <a:pt x="1208" y="379"/>
                      <a:pt x="1020" y="191"/>
                      <a:pt x="722" y="81"/>
                    </a:cubicBezTo>
                    <a:cubicBezTo>
                      <a:pt x="578" y="28"/>
                      <a:pt x="434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6" name="Google Shape;2806;p10"/>
              <p:cNvSpPr/>
              <p:nvPr/>
            </p:nvSpPr>
            <p:spPr>
              <a:xfrm>
                <a:off x="3697015" y="4323961"/>
                <a:ext cx="19391" cy="15929"/>
              </a:xfrm>
              <a:custGeom>
                <a:rect b="b" l="l" r="r" t="t"/>
                <a:pathLst>
                  <a:path extrusionOk="0" h="851" w="1036">
                    <a:moveTo>
                      <a:pt x="830" y="0"/>
                    </a:moveTo>
                    <a:cubicBezTo>
                      <a:pt x="714" y="0"/>
                      <a:pt x="545" y="81"/>
                      <a:pt x="377" y="218"/>
                    </a:cubicBezTo>
                    <a:cubicBezTo>
                      <a:pt x="142" y="421"/>
                      <a:pt x="1" y="672"/>
                      <a:pt x="79" y="798"/>
                    </a:cubicBezTo>
                    <a:cubicBezTo>
                      <a:pt x="105" y="834"/>
                      <a:pt x="149" y="851"/>
                      <a:pt x="206" y="851"/>
                    </a:cubicBezTo>
                    <a:cubicBezTo>
                      <a:pt x="322" y="851"/>
                      <a:pt x="490" y="778"/>
                      <a:pt x="659" y="641"/>
                    </a:cubicBezTo>
                    <a:cubicBezTo>
                      <a:pt x="894" y="437"/>
                      <a:pt x="1035" y="171"/>
                      <a:pt x="957" y="61"/>
                    </a:cubicBezTo>
                    <a:cubicBezTo>
                      <a:pt x="931" y="20"/>
                      <a:pt x="887" y="0"/>
                      <a:pt x="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7" name="Google Shape;2807;p10"/>
              <p:cNvSpPr/>
              <p:nvPr/>
            </p:nvSpPr>
            <p:spPr>
              <a:xfrm>
                <a:off x="3733103" y="4311290"/>
                <a:ext cx="22311" cy="12522"/>
              </a:xfrm>
              <a:custGeom>
                <a:rect b="b" l="l" r="r" t="t"/>
                <a:pathLst>
                  <a:path extrusionOk="0" h="669" w="1192">
                    <a:moveTo>
                      <a:pt x="275" y="1"/>
                    </a:moveTo>
                    <a:cubicBezTo>
                      <a:pt x="183" y="1"/>
                      <a:pt x="113" y="26"/>
                      <a:pt x="79" y="80"/>
                    </a:cubicBezTo>
                    <a:cubicBezTo>
                      <a:pt x="1" y="189"/>
                      <a:pt x="173" y="409"/>
                      <a:pt x="455" y="550"/>
                    </a:cubicBezTo>
                    <a:cubicBezTo>
                      <a:pt x="614" y="629"/>
                      <a:pt x="778" y="669"/>
                      <a:pt x="904" y="669"/>
                    </a:cubicBezTo>
                    <a:cubicBezTo>
                      <a:pt x="1003" y="669"/>
                      <a:pt x="1079" y="645"/>
                      <a:pt x="1114" y="597"/>
                    </a:cubicBezTo>
                    <a:cubicBezTo>
                      <a:pt x="1192" y="471"/>
                      <a:pt x="1019" y="268"/>
                      <a:pt x="722" y="127"/>
                    </a:cubicBezTo>
                    <a:cubicBezTo>
                      <a:pt x="560" y="46"/>
                      <a:pt x="399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8" name="Google Shape;2808;p10"/>
              <p:cNvSpPr/>
              <p:nvPr/>
            </p:nvSpPr>
            <p:spPr>
              <a:xfrm>
                <a:off x="3723725" y="4324654"/>
                <a:ext cx="20252" cy="14974"/>
              </a:xfrm>
              <a:custGeom>
                <a:rect b="b" l="l" r="r" t="t"/>
                <a:pathLst>
                  <a:path extrusionOk="0" h="800" w="1082">
                    <a:moveTo>
                      <a:pt x="872" y="1"/>
                    </a:moveTo>
                    <a:cubicBezTo>
                      <a:pt x="756" y="1"/>
                      <a:pt x="589" y="63"/>
                      <a:pt x="423" y="181"/>
                    </a:cubicBezTo>
                    <a:cubicBezTo>
                      <a:pt x="172" y="353"/>
                      <a:pt x="0" y="604"/>
                      <a:pt x="78" y="729"/>
                    </a:cubicBezTo>
                    <a:cubicBezTo>
                      <a:pt x="102" y="776"/>
                      <a:pt x="152" y="799"/>
                      <a:pt x="220" y="799"/>
                    </a:cubicBezTo>
                    <a:cubicBezTo>
                      <a:pt x="332" y="799"/>
                      <a:pt x="492" y="737"/>
                      <a:pt x="658" y="619"/>
                    </a:cubicBezTo>
                    <a:cubicBezTo>
                      <a:pt x="925" y="447"/>
                      <a:pt x="1082" y="196"/>
                      <a:pt x="1019" y="71"/>
                    </a:cubicBezTo>
                    <a:cubicBezTo>
                      <a:pt x="995" y="24"/>
                      <a:pt x="943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9" name="Google Shape;2809;p10"/>
              <p:cNvSpPr/>
              <p:nvPr/>
            </p:nvSpPr>
            <p:spPr>
              <a:xfrm>
                <a:off x="3763912" y="4314004"/>
                <a:ext cx="21731" cy="13682"/>
              </a:xfrm>
              <a:custGeom>
                <a:rect b="b" l="l" r="r" t="t"/>
                <a:pathLst>
                  <a:path extrusionOk="0" h="731" w="1161">
                    <a:moveTo>
                      <a:pt x="255" y="1"/>
                    </a:moveTo>
                    <a:cubicBezTo>
                      <a:pt x="180" y="1"/>
                      <a:pt x="123" y="20"/>
                      <a:pt x="94" y="60"/>
                    </a:cubicBezTo>
                    <a:cubicBezTo>
                      <a:pt x="0" y="170"/>
                      <a:pt x="157" y="405"/>
                      <a:pt x="439" y="562"/>
                    </a:cubicBezTo>
                    <a:cubicBezTo>
                      <a:pt x="609" y="671"/>
                      <a:pt x="785" y="730"/>
                      <a:pt x="915" y="730"/>
                    </a:cubicBezTo>
                    <a:cubicBezTo>
                      <a:pt x="989" y="730"/>
                      <a:pt x="1048" y="711"/>
                      <a:pt x="1082" y="671"/>
                    </a:cubicBezTo>
                    <a:cubicBezTo>
                      <a:pt x="1160" y="562"/>
                      <a:pt x="1004" y="342"/>
                      <a:pt x="737" y="170"/>
                    </a:cubicBezTo>
                    <a:cubicBezTo>
                      <a:pt x="567" y="60"/>
                      <a:pt x="38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0" name="Google Shape;2810;p10"/>
              <p:cNvSpPr/>
              <p:nvPr/>
            </p:nvSpPr>
            <p:spPr>
              <a:xfrm>
                <a:off x="3753055" y="4327742"/>
                <a:ext cx="20851" cy="13776"/>
              </a:xfrm>
              <a:custGeom>
                <a:rect b="b" l="l" r="r" t="t"/>
                <a:pathLst>
                  <a:path extrusionOk="0" h="736" w="1114">
                    <a:moveTo>
                      <a:pt x="892" y="1"/>
                    </a:moveTo>
                    <a:cubicBezTo>
                      <a:pt x="778" y="1"/>
                      <a:pt x="619" y="50"/>
                      <a:pt x="455" y="141"/>
                    </a:cubicBezTo>
                    <a:cubicBezTo>
                      <a:pt x="173" y="298"/>
                      <a:pt x="0" y="517"/>
                      <a:pt x="48" y="658"/>
                    </a:cubicBezTo>
                    <a:cubicBezTo>
                      <a:pt x="67" y="711"/>
                      <a:pt x="128" y="736"/>
                      <a:pt x="211" y="736"/>
                    </a:cubicBezTo>
                    <a:cubicBezTo>
                      <a:pt x="327" y="736"/>
                      <a:pt x="488" y="687"/>
                      <a:pt x="643" y="596"/>
                    </a:cubicBezTo>
                    <a:cubicBezTo>
                      <a:pt x="925" y="439"/>
                      <a:pt x="1113" y="204"/>
                      <a:pt x="1051" y="78"/>
                    </a:cubicBezTo>
                    <a:cubicBezTo>
                      <a:pt x="1031" y="26"/>
                      <a:pt x="973" y="1"/>
                      <a:pt x="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1" name="Google Shape;2811;p10"/>
              <p:cNvSpPr/>
              <p:nvPr/>
            </p:nvSpPr>
            <p:spPr>
              <a:xfrm>
                <a:off x="3796181" y="4320779"/>
                <a:ext cx="20851" cy="14656"/>
              </a:xfrm>
              <a:custGeom>
                <a:rect b="b" l="l" r="r" t="t"/>
                <a:pathLst>
                  <a:path extrusionOk="0" h="783" w="1114">
                    <a:moveTo>
                      <a:pt x="227" y="0"/>
                    </a:moveTo>
                    <a:cubicBezTo>
                      <a:pt x="169" y="0"/>
                      <a:pt x="123" y="14"/>
                      <a:pt x="95" y="43"/>
                    </a:cubicBezTo>
                    <a:cubicBezTo>
                      <a:pt x="1" y="152"/>
                      <a:pt x="142" y="388"/>
                      <a:pt x="392" y="576"/>
                    </a:cubicBezTo>
                    <a:cubicBezTo>
                      <a:pt x="565" y="705"/>
                      <a:pt x="752" y="783"/>
                      <a:pt x="883" y="783"/>
                    </a:cubicBezTo>
                    <a:cubicBezTo>
                      <a:pt x="942" y="783"/>
                      <a:pt x="990" y="767"/>
                      <a:pt x="1019" y="732"/>
                    </a:cubicBezTo>
                    <a:cubicBezTo>
                      <a:pt x="1113" y="638"/>
                      <a:pt x="988" y="403"/>
                      <a:pt x="737" y="215"/>
                    </a:cubicBezTo>
                    <a:cubicBezTo>
                      <a:pt x="552" y="73"/>
                      <a:pt x="359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2" name="Google Shape;2812;p10"/>
              <p:cNvSpPr/>
              <p:nvPr/>
            </p:nvSpPr>
            <p:spPr>
              <a:xfrm>
                <a:off x="3783265" y="4334368"/>
                <a:ext cx="21450" cy="12709"/>
              </a:xfrm>
              <a:custGeom>
                <a:rect b="b" l="l" r="r" t="t"/>
                <a:pathLst>
                  <a:path extrusionOk="0" h="679" w="1146">
                    <a:moveTo>
                      <a:pt x="885" y="0"/>
                    </a:moveTo>
                    <a:cubicBezTo>
                      <a:pt x="776" y="0"/>
                      <a:pt x="639" y="32"/>
                      <a:pt x="503" y="100"/>
                    </a:cubicBezTo>
                    <a:cubicBezTo>
                      <a:pt x="205" y="226"/>
                      <a:pt x="1" y="445"/>
                      <a:pt x="48" y="571"/>
                    </a:cubicBezTo>
                    <a:cubicBezTo>
                      <a:pt x="64" y="643"/>
                      <a:pt x="147" y="679"/>
                      <a:pt x="262" y="679"/>
                    </a:cubicBezTo>
                    <a:cubicBezTo>
                      <a:pt x="370" y="679"/>
                      <a:pt x="507" y="647"/>
                      <a:pt x="644" y="586"/>
                    </a:cubicBezTo>
                    <a:cubicBezTo>
                      <a:pt x="941" y="445"/>
                      <a:pt x="1145" y="242"/>
                      <a:pt x="1098" y="100"/>
                    </a:cubicBezTo>
                    <a:cubicBezTo>
                      <a:pt x="1082" y="36"/>
                      <a:pt x="999" y="0"/>
                      <a:pt x="8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3" name="Google Shape;2813;p10"/>
              <p:cNvSpPr/>
              <p:nvPr/>
            </p:nvSpPr>
            <p:spPr>
              <a:xfrm>
                <a:off x="3685878" y="4661794"/>
                <a:ext cx="20252" cy="15479"/>
              </a:xfrm>
              <a:custGeom>
                <a:rect b="b" l="l" r="r" t="t"/>
                <a:pathLst>
                  <a:path extrusionOk="0" h="827" w="1082">
                    <a:moveTo>
                      <a:pt x="220" y="1"/>
                    </a:moveTo>
                    <a:cubicBezTo>
                      <a:pt x="173" y="1"/>
                      <a:pt x="135" y="12"/>
                      <a:pt x="110" y="37"/>
                    </a:cubicBezTo>
                    <a:cubicBezTo>
                      <a:pt x="0" y="147"/>
                      <a:pt x="125" y="382"/>
                      <a:pt x="361" y="586"/>
                    </a:cubicBezTo>
                    <a:cubicBezTo>
                      <a:pt x="533" y="736"/>
                      <a:pt x="732" y="826"/>
                      <a:pt x="868" y="826"/>
                    </a:cubicBezTo>
                    <a:cubicBezTo>
                      <a:pt x="917" y="826"/>
                      <a:pt x="959" y="815"/>
                      <a:pt x="988" y="790"/>
                    </a:cubicBezTo>
                    <a:cubicBezTo>
                      <a:pt x="1082" y="696"/>
                      <a:pt x="972" y="445"/>
                      <a:pt x="737" y="241"/>
                    </a:cubicBezTo>
                    <a:cubicBezTo>
                      <a:pt x="552" y="91"/>
                      <a:pt x="351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4" name="Google Shape;2814;p10"/>
              <p:cNvSpPr/>
              <p:nvPr/>
            </p:nvSpPr>
            <p:spPr>
              <a:xfrm>
                <a:off x="3699074" y="4651723"/>
                <a:ext cx="21731" cy="11867"/>
              </a:xfrm>
              <a:custGeom>
                <a:rect b="b" l="l" r="r" t="t"/>
                <a:pathLst>
                  <a:path extrusionOk="0" h="634" w="1161">
                    <a:moveTo>
                      <a:pt x="889" y="0"/>
                    </a:moveTo>
                    <a:cubicBezTo>
                      <a:pt x="783" y="0"/>
                      <a:pt x="652" y="24"/>
                      <a:pt x="518" y="74"/>
                    </a:cubicBezTo>
                    <a:cubicBezTo>
                      <a:pt x="220" y="183"/>
                      <a:pt x="0" y="387"/>
                      <a:pt x="32" y="528"/>
                    </a:cubicBezTo>
                    <a:cubicBezTo>
                      <a:pt x="49" y="597"/>
                      <a:pt x="137" y="633"/>
                      <a:pt x="263" y="633"/>
                    </a:cubicBezTo>
                    <a:cubicBezTo>
                      <a:pt x="366" y="633"/>
                      <a:pt x="493" y="609"/>
                      <a:pt x="627" y="560"/>
                    </a:cubicBezTo>
                    <a:cubicBezTo>
                      <a:pt x="941" y="450"/>
                      <a:pt x="1160" y="246"/>
                      <a:pt x="1129" y="105"/>
                    </a:cubicBezTo>
                    <a:cubicBezTo>
                      <a:pt x="1112" y="36"/>
                      <a:pt x="1019" y="0"/>
                      <a:pt x="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5" name="Google Shape;2815;p10"/>
              <p:cNvSpPr/>
              <p:nvPr/>
            </p:nvSpPr>
            <p:spPr>
              <a:xfrm>
                <a:off x="3658008" y="4653988"/>
                <a:ext cx="20252" cy="15367"/>
              </a:xfrm>
              <a:custGeom>
                <a:rect b="b" l="l" r="r" t="t"/>
                <a:pathLst>
                  <a:path extrusionOk="0" h="821" w="1082">
                    <a:moveTo>
                      <a:pt x="224" y="0"/>
                    </a:moveTo>
                    <a:cubicBezTo>
                      <a:pt x="170" y="0"/>
                      <a:pt x="126" y="15"/>
                      <a:pt x="94" y="47"/>
                    </a:cubicBezTo>
                    <a:cubicBezTo>
                      <a:pt x="0" y="141"/>
                      <a:pt x="110" y="376"/>
                      <a:pt x="345" y="580"/>
                    </a:cubicBezTo>
                    <a:cubicBezTo>
                      <a:pt x="529" y="730"/>
                      <a:pt x="731" y="820"/>
                      <a:pt x="862" y="820"/>
                    </a:cubicBezTo>
                    <a:cubicBezTo>
                      <a:pt x="909" y="820"/>
                      <a:pt x="947" y="808"/>
                      <a:pt x="972" y="783"/>
                    </a:cubicBezTo>
                    <a:cubicBezTo>
                      <a:pt x="1082" y="689"/>
                      <a:pt x="956" y="439"/>
                      <a:pt x="721" y="235"/>
                    </a:cubicBezTo>
                    <a:cubicBezTo>
                      <a:pt x="543" y="90"/>
                      <a:pt x="356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6" name="Google Shape;2816;p10"/>
              <p:cNvSpPr/>
              <p:nvPr/>
            </p:nvSpPr>
            <p:spPr>
              <a:xfrm>
                <a:off x="3670904" y="4643806"/>
                <a:ext cx="21731" cy="11979"/>
              </a:xfrm>
              <a:custGeom>
                <a:rect b="b" l="l" r="r" t="t"/>
                <a:pathLst>
                  <a:path extrusionOk="0" h="640" w="1161">
                    <a:moveTo>
                      <a:pt x="896" y="0"/>
                    </a:moveTo>
                    <a:cubicBezTo>
                      <a:pt x="791" y="0"/>
                      <a:pt x="659" y="24"/>
                      <a:pt x="518" y="74"/>
                    </a:cubicBezTo>
                    <a:cubicBezTo>
                      <a:pt x="220" y="183"/>
                      <a:pt x="1" y="387"/>
                      <a:pt x="32" y="528"/>
                    </a:cubicBezTo>
                    <a:cubicBezTo>
                      <a:pt x="50" y="599"/>
                      <a:pt x="141" y="639"/>
                      <a:pt x="271" y="639"/>
                    </a:cubicBezTo>
                    <a:cubicBezTo>
                      <a:pt x="373" y="639"/>
                      <a:pt x="497" y="614"/>
                      <a:pt x="628" y="559"/>
                    </a:cubicBezTo>
                    <a:cubicBezTo>
                      <a:pt x="941" y="450"/>
                      <a:pt x="1161" y="246"/>
                      <a:pt x="1129" y="105"/>
                    </a:cubicBezTo>
                    <a:cubicBezTo>
                      <a:pt x="1112" y="36"/>
                      <a:pt x="1024" y="0"/>
                      <a:pt x="8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7" name="Google Shape;2817;p10"/>
              <p:cNvSpPr/>
              <p:nvPr/>
            </p:nvSpPr>
            <p:spPr>
              <a:xfrm>
                <a:off x="3631878" y="4642945"/>
                <a:ext cx="19092" cy="16509"/>
              </a:xfrm>
              <a:custGeom>
                <a:rect b="b" l="l" r="r" t="t"/>
                <a:pathLst>
                  <a:path extrusionOk="0" h="882" w="1020">
                    <a:moveTo>
                      <a:pt x="202" y="0"/>
                    </a:moveTo>
                    <a:cubicBezTo>
                      <a:pt x="165" y="0"/>
                      <a:pt x="134" y="9"/>
                      <a:pt x="111" y="26"/>
                    </a:cubicBezTo>
                    <a:cubicBezTo>
                      <a:pt x="1" y="120"/>
                      <a:pt x="79" y="370"/>
                      <a:pt x="299" y="590"/>
                    </a:cubicBezTo>
                    <a:cubicBezTo>
                      <a:pt x="471" y="774"/>
                      <a:pt x="681" y="881"/>
                      <a:pt x="817" y="881"/>
                    </a:cubicBezTo>
                    <a:cubicBezTo>
                      <a:pt x="855" y="881"/>
                      <a:pt x="886" y="873"/>
                      <a:pt x="910" y="856"/>
                    </a:cubicBezTo>
                    <a:cubicBezTo>
                      <a:pt x="1020" y="762"/>
                      <a:pt x="926" y="511"/>
                      <a:pt x="706" y="292"/>
                    </a:cubicBezTo>
                    <a:cubicBezTo>
                      <a:pt x="534" y="108"/>
                      <a:pt x="333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8" name="Google Shape;2818;p10"/>
              <p:cNvSpPr/>
              <p:nvPr/>
            </p:nvSpPr>
            <p:spPr>
              <a:xfrm>
                <a:off x="3645093" y="4635140"/>
                <a:ext cx="22012" cy="10968"/>
              </a:xfrm>
              <a:custGeom>
                <a:rect b="b" l="l" r="r" t="t"/>
                <a:pathLst>
                  <a:path extrusionOk="0" h="586" w="1176">
                    <a:moveTo>
                      <a:pt x="870" y="1"/>
                    </a:moveTo>
                    <a:cubicBezTo>
                      <a:pt x="778" y="1"/>
                      <a:pt x="673" y="17"/>
                      <a:pt x="565" y="51"/>
                    </a:cubicBezTo>
                    <a:cubicBezTo>
                      <a:pt x="251" y="129"/>
                      <a:pt x="0" y="301"/>
                      <a:pt x="32" y="443"/>
                    </a:cubicBezTo>
                    <a:cubicBezTo>
                      <a:pt x="42" y="534"/>
                      <a:pt x="157" y="585"/>
                      <a:pt x="321" y="585"/>
                    </a:cubicBezTo>
                    <a:cubicBezTo>
                      <a:pt x="411" y="585"/>
                      <a:pt x="516" y="570"/>
                      <a:pt x="627" y="537"/>
                    </a:cubicBezTo>
                    <a:cubicBezTo>
                      <a:pt x="925" y="458"/>
                      <a:pt x="1176" y="270"/>
                      <a:pt x="1160" y="129"/>
                    </a:cubicBezTo>
                    <a:cubicBezTo>
                      <a:pt x="1150" y="49"/>
                      <a:pt x="1032" y="1"/>
                      <a:pt x="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9" name="Google Shape;2819;p10"/>
              <p:cNvSpPr/>
              <p:nvPr/>
            </p:nvSpPr>
            <p:spPr>
              <a:xfrm>
                <a:off x="3604607" y="4629319"/>
                <a:ext cx="17913" cy="17463"/>
              </a:xfrm>
              <a:custGeom>
                <a:rect b="b" l="l" r="r" t="t"/>
                <a:pathLst>
                  <a:path extrusionOk="0" h="933" w="957">
                    <a:moveTo>
                      <a:pt x="194" y="1"/>
                    </a:moveTo>
                    <a:cubicBezTo>
                      <a:pt x="167" y="1"/>
                      <a:pt x="145" y="6"/>
                      <a:pt x="126" y="17"/>
                    </a:cubicBezTo>
                    <a:cubicBezTo>
                      <a:pt x="0" y="95"/>
                      <a:pt x="63" y="362"/>
                      <a:pt x="267" y="612"/>
                    </a:cubicBezTo>
                    <a:cubicBezTo>
                      <a:pt x="432" y="803"/>
                      <a:pt x="628" y="932"/>
                      <a:pt x="763" y="932"/>
                    </a:cubicBezTo>
                    <a:cubicBezTo>
                      <a:pt x="795" y="932"/>
                      <a:pt x="823" y="925"/>
                      <a:pt x="847" y="910"/>
                    </a:cubicBezTo>
                    <a:cubicBezTo>
                      <a:pt x="956" y="832"/>
                      <a:pt x="894" y="581"/>
                      <a:pt x="690" y="330"/>
                    </a:cubicBezTo>
                    <a:cubicBezTo>
                      <a:pt x="521" y="123"/>
                      <a:pt x="320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0" name="Google Shape;2820;p10"/>
              <p:cNvSpPr/>
              <p:nvPr/>
            </p:nvSpPr>
            <p:spPr>
              <a:xfrm>
                <a:off x="3618383" y="4623591"/>
                <a:ext cx="21731" cy="10313"/>
              </a:xfrm>
              <a:custGeom>
                <a:rect b="b" l="l" r="r" t="t"/>
                <a:pathLst>
                  <a:path extrusionOk="0" h="551" w="1161">
                    <a:moveTo>
                      <a:pt x="799" y="1"/>
                    </a:moveTo>
                    <a:cubicBezTo>
                      <a:pt x="727" y="1"/>
                      <a:pt x="648" y="9"/>
                      <a:pt x="565" y="25"/>
                    </a:cubicBezTo>
                    <a:cubicBezTo>
                      <a:pt x="252" y="88"/>
                      <a:pt x="1" y="244"/>
                      <a:pt x="1" y="386"/>
                    </a:cubicBezTo>
                    <a:cubicBezTo>
                      <a:pt x="13" y="489"/>
                      <a:pt x="152" y="551"/>
                      <a:pt x="350" y="551"/>
                    </a:cubicBezTo>
                    <a:cubicBezTo>
                      <a:pt x="420" y="551"/>
                      <a:pt x="498" y="543"/>
                      <a:pt x="581" y="527"/>
                    </a:cubicBezTo>
                    <a:cubicBezTo>
                      <a:pt x="910" y="464"/>
                      <a:pt x="1161" y="307"/>
                      <a:pt x="1145" y="166"/>
                    </a:cubicBezTo>
                    <a:cubicBezTo>
                      <a:pt x="1145" y="62"/>
                      <a:pt x="1000" y="1"/>
                      <a:pt x="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1" name="Google Shape;2821;p10"/>
              <p:cNvSpPr/>
              <p:nvPr/>
            </p:nvSpPr>
            <p:spPr>
              <a:xfrm>
                <a:off x="3577897" y="4611762"/>
                <a:ext cx="16453" cy="18437"/>
              </a:xfrm>
              <a:custGeom>
                <a:rect b="b" l="l" r="r" t="t"/>
                <a:pathLst>
                  <a:path extrusionOk="0" h="985" w="879">
                    <a:moveTo>
                      <a:pt x="184" y="1"/>
                    </a:moveTo>
                    <a:cubicBezTo>
                      <a:pt x="162" y="1"/>
                      <a:pt x="143" y="5"/>
                      <a:pt x="126" y="14"/>
                    </a:cubicBezTo>
                    <a:cubicBezTo>
                      <a:pt x="1" y="77"/>
                      <a:pt x="32" y="344"/>
                      <a:pt x="205" y="610"/>
                    </a:cubicBezTo>
                    <a:cubicBezTo>
                      <a:pt x="365" y="837"/>
                      <a:pt x="559" y="984"/>
                      <a:pt x="691" y="984"/>
                    </a:cubicBezTo>
                    <a:cubicBezTo>
                      <a:pt x="714" y="984"/>
                      <a:pt x="735" y="980"/>
                      <a:pt x="753" y="970"/>
                    </a:cubicBezTo>
                    <a:cubicBezTo>
                      <a:pt x="879" y="908"/>
                      <a:pt x="832" y="626"/>
                      <a:pt x="659" y="375"/>
                    </a:cubicBezTo>
                    <a:cubicBezTo>
                      <a:pt x="512" y="148"/>
                      <a:pt x="309" y="1"/>
                      <a:pt x="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2" name="Google Shape;2822;p10"/>
              <p:cNvSpPr/>
              <p:nvPr/>
            </p:nvSpPr>
            <p:spPr>
              <a:xfrm>
                <a:off x="3591430" y="4608374"/>
                <a:ext cx="21993" cy="9640"/>
              </a:xfrm>
              <a:custGeom>
                <a:rect b="b" l="l" r="r" t="t"/>
                <a:pathLst>
                  <a:path extrusionOk="0" h="515" w="1175">
                    <a:moveTo>
                      <a:pt x="735" y="0"/>
                    </a:moveTo>
                    <a:cubicBezTo>
                      <a:pt x="690" y="0"/>
                      <a:pt x="643" y="3"/>
                      <a:pt x="595" y="7"/>
                    </a:cubicBezTo>
                    <a:cubicBezTo>
                      <a:pt x="281" y="39"/>
                      <a:pt x="15" y="164"/>
                      <a:pt x="15" y="305"/>
                    </a:cubicBezTo>
                    <a:cubicBezTo>
                      <a:pt x="1" y="428"/>
                      <a:pt x="189" y="515"/>
                      <a:pt x="455" y="515"/>
                    </a:cubicBezTo>
                    <a:cubicBezTo>
                      <a:pt x="494" y="515"/>
                      <a:pt x="536" y="513"/>
                      <a:pt x="579" y="509"/>
                    </a:cubicBezTo>
                    <a:cubicBezTo>
                      <a:pt x="892" y="477"/>
                      <a:pt x="1159" y="336"/>
                      <a:pt x="1175" y="195"/>
                    </a:cubicBezTo>
                    <a:cubicBezTo>
                      <a:pt x="1175" y="75"/>
                      <a:pt x="992" y="0"/>
                      <a:pt x="7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3" name="Google Shape;2823;p10"/>
              <p:cNvSpPr/>
              <p:nvPr/>
            </p:nvSpPr>
            <p:spPr>
              <a:xfrm>
                <a:off x="3552965" y="4595927"/>
                <a:ext cx="16453" cy="18418"/>
              </a:xfrm>
              <a:custGeom>
                <a:rect b="b" l="l" r="r" t="t"/>
                <a:pathLst>
                  <a:path extrusionOk="0" h="984" w="879">
                    <a:moveTo>
                      <a:pt x="174" y="0"/>
                    </a:moveTo>
                    <a:cubicBezTo>
                      <a:pt x="150" y="0"/>
                      <a:pt x="129" y="5"/>
                      <a:pt x="110" y="14"/>
                    </a:cubicBezTo>
                    <a:cubicBezTo>
                      <a:pt x="1" y="77"/>
                      <a:pt x="32" y="343"/>
                      <a:pt x="204" y="610"/>
                    </a:cubicBezTo>
                    <a:cubicBezTo>
                      <a:pt x="365" y="836"/>
                      <a:pt x="559" y="984"/>
                      <a:pt x="690" y="984"/>
                    </a:cubicBezTo>
                    <a:cubicBezTo>
                      <a:pt x="713" y="984"/>
                      <a:pt x="734" y="979"/>
                      <a:pt x="753" y="970"/>
                    </a:cubicBezTo>
                    <a:cubicBezTo>
                      <a:pt x="878" y="907"/>
                      <a:pt x="831" y="641"/>
                      <a:pt x="659" y="374"/>
                    </a:cubicBezTo>
                    <a:cubicBezTo>
                      <a:pt x="512" y="148"/>
                      <a:pt x="308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4" name="Google Shape;2824;p10"/>
              <p:cNvSpPr/>
              <p:nvPr/>
            </p:nvSpPr>
            <p:spPr>
              <a:xfrm>
                <a:off x="3558244" y="4593213"/>
                <a:ext cx="21993" cy="9771"/>
              </a:xfrm>
              <a:custGeom>
                <a:rect b="b" l="l" r="r" t="t"/>
                <a:pathLst>
                  <a:path extrusionOk="0" h="522" w="1175">
                    <a:moveTo>
                      <a:pt x="675" y="0"/>
                    </a:moveTo>
                    <a:cubicBezTo>
                      <a:pt x="649" y="0"/>
                      <a:pt x="623" y="1"/>
                      <a:pt x="596" y="2"/>
                    </a:cubicBezTo>
                    <a:cubicBezTo>
                      <a:pt x="283" y="34"/>
                      <a:pt x="16" y="175"/>
                      <a:pt x="1" y="316"/>
                    </a:cubicBezTo>
                    <a:cubicBezTo>
                      <a:pt x="1" y="445"/>
                      <a:pt x="211" y="521"/>
                      <a:pt x="487" y="521"/>
                    </a:cubicBezTo>
                    <a:cubicBezTo>
                      <a:pt x="512" y="521"/>
                      <a:pt x="539" y="521"/>
                      <a:pt x="565" y="519"/>
                    </a:cubicBezTo>
                    <a:cubicBezTo>
                      <a:pt x="894" y="488"/>
                      <a:pt x="1161" y="347"/>
                      <a:pt x="1161" y="206"/>
                    </a:cubicBezTo>
                    <a:cubicBezTo>
                      <a:pt x="1175" y="77"/>
                      <a:pt x="953" y="0"/>
                      <a:pt x="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10"/>
              <p:cNvSpPr/>
              <p:nvPr/>
            </p:nvSpPr>
            <p:spPr>
              <a:xfrm>
                <a:off x="3825530" y="4329109"/>
                <a:ext cx="19953" cy="15760"/>
              </a:xfrm>
              <a:custGeom>
                <a:rect b="b" l="l" r="r" t="t"/>
                <a:pathLst>
                  <a:path extrusionOk="0" h="842" w="1066">
                    <a:moveTo>
                      <a:pt x="209" y="0"/>
                    </a:moveTo>
                    <a:cubicBezTo>
                      <a:pt x="162" y="0"/>
                      <a:pt x="123" y="12"/>
                      <a:pt x="94" y="37"/>
                    </a:cubicBezTo>
                    <a:cubicBezTo>
                      <a:pt x="0" y="131"/>
                      <a:pt x="110" y="381"/>
                      <a:pt x="345" y="585"/>
                    </a:cubicBezTo>
                    <a:cubicBezTo>
                      <a:pt x="519" y="747"/>
                      <a:pt x="718" y="841"/>
                      <a:pt x="854" y="841"/>
                    </a:cubicBezTo>
                    <a:cubicBezTo>
                      <a:pt x="903" y="841"/>
                      <a:pt x="943" y="829"/>
                      <a:pt x="972" y="805"/>
                    </a:cubicBezTo>
                    <a:cubicBezTo>
                      <a:pt x="1066" y="711"/>
                      <a:pt x="956" y="460"/>
                      <a:pt x="721" y="256"/>
                    </a:cubicBezTo>
                    <a:cubicBezTo>
                      <a:pt x="536" y="94"/>
                      <a:pt x="342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6" name="Google Shape;2826;p10"/>
              <p:cNvSpPr/>
              <p:nvPr/>
            </p:nvSpPr>
            <p:spPr>
              <a:xfrm>
                <a:off x="3810855" y="4342641"/>
                <a:ext cx="21731" cy="11736"/>
              </a:xfrm>
              <a:custGeom>
                <a:rect b="b" l="l" r="r" t="t"/>
                <a:pathLst>
                  <a:path extrusionOk="0" h="627" w="1161">
                    <a:moveTo>
                      <a:pt x="868" y="0"/>
                    </a:moveTo>
                    <a:cubicBezTo>
                      <a:pt x="771" y="0"/>
                      <a:pt x="655" y="21"/>
                      <a:pt x="533" y="66"/>
                    </a:cubicBezTo>
                    <a:cubicBezTo>
                      <a:pt x="220" y="176"/>
                      <a:pt x="0" y="364"/>
                      <a:pt x="32" y="505"/>
                    </a:cubicBezTo>
                    <a:cubicBezTo>
                      <a:pt x="50" y="587"/>
                      <a:pt x="148" y="627"/>
                      <a:pt x="290" y="627"/>
                    </a:cubicBezTo>
                    <a:cubicBezTo>
                      <a:pt x="390" y="627"/>
                      <a:pt x="513" y="607"/>
                      <a:pt x="643" y="568"/>
                    </a:cubicBezTo>
                    <a:cubicBezTo>
                      <a:pt x="941" y="458"/>
                      <a:pt x="1160" y="254"/>
                      <a:pt x="1129" y="129"/>
                    </a:cubicBezTo>
                    <a:cubicBezTo>
                      <a:pt x="1110" y="45"/>
                      <a:pt x="1009" y="0"/>
                      <a:pt x="8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7" name="Google Shape;2827;p10"/>
              <p:cNvSpPr/>
              <p:nvPr/>
            </p:nvSpPr>
            <p:spPr>
              <a:xfrm>
                <a:off x="3854860" y="4341219"/>
                <a:ext cx="18792" cy="16902"/>
              </a:xfrm>
              <a:custGeom>
                <a:rect b="b" l="l" r="r" t="t"/>
                <a:pathLst>
                  <a:path extrusionOk="0" h="903" w="1004">
                    <a:moveTo>
                      <a:pt x="207" y="1"/>
                    </a:moveTo>
                    <a:cubicBezTo>
                      <a:pt x="168" y="1"/>
                      <a:pt x="135" y="11"/>
                      <a:pt x="110" y="32"/>
                    </a:cubicBezTo>
                    <a:cubicBezTo>
                      <a:pt x="0" y="111"/>
                      <a:pt x="79" y="361"/>
                      <a:pt x="298" y="597"/>
                    </a:cubicBezTo>
                    <a:cubicBezTo>
                      <a:pt x="461" y="784"/>
                      <a:pt x="664" y="902"/>
                      <a:pt x="795" y="902"/>
                    </a:cubicBezTo>
                    <a:cubicBezTo>
                      <a:pt x="828" y="902"/>
                      <a:pt x="856" y="895"/>
                      <a:pt x="878" y="879"/>
                    </a:cubicBezTo>
                    <a:cubicBezTo>
                      <a:pt x="1004" y="800"/>
                      <a:pt x="910" y="550"/>
                      <a:pt x="690" y="299"/>
                    </a:cubicBezTo>
                    <a:cubicBezTo>
                      <a:pt x="533" y="117"/>
                      <a:pt x="338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8" name="Google Shape;2828;p10"/>
              <p:cNvSpPr/>
              <p:nvPr/>
            </p:nvSpPr>
            <p:spPr>
              <a:xfrm>
                <a:off x="3838426" y="4354377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6" y="97"/>
                      <a:pt x="1" y="270"/>
                      <a:pt x="16" y="411"/>
                    </a:cubicBezTo>
                    <a:cubicBezTo>
                      <a:pt x="27" y="511"/>
                      <a:pt x="164" y="563"/>
                      <a:pt x="355" y="563"/>
                    </a:cubicBezTo>
                    <a:cubicBezTo>
                      <a:pt x="433" y="563"/>
                      <a:pt x="521" y="555"/>
                      <a:pt x="612" y="536"/>
                    </a:cubicBezTo>
                    <a:cubicBezTo>
                      <a:pt x="910" y="458"/>
                      <a:pt x="1161" y="285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9" name="Google Shape;2829;p10"/>
              <p:cNvSpPr/>
              <p:nvPr/>
            </p:nvSpPr>
            <p:spPr>
              <a:xfrm>
                <a:off x="3880971" y="4357541"/>
                <a:ext cx="13514" cy="20196"/>
              </a:xfrm>
              <a:custGeom>
                <a:rect b="b" l="l" r="r" t="t"/>
                <a:pathLst>
                  <a:path extrusionOk="0" h="1079" w="722">
                    <a:moveTo>
                      <a:pt x="193" y="0"/>
                    </a:moveTo>
                    <a:cubicBezTo>
                      <a:pt x="181" y="0"/>
                      <a:pt x="169" y="2"/>
                      <a:pt x="157" y="7"/>
                    </a:cubicBezTo>
                    <a:cubicBezTo>
                      <a:pt x="16" y="38"/>
                      <a:pt x="1" y="305"/>
                      <a:pt x="126" y="602"/>
                    </a:cubicBezTo>
                    <a:cubicBezTo>
                      <a:pt x="240" y="873"/>
                      <a:pt x="419" y="1079"/>
                      <a:pt x="544" y="1079"/>
                    </a:cubicBezTo>
                    <a:cubicBezTo>
                      <a:pt x="557" y="1079"/>
                      <a:pt x="569" y="1077"/>
                      <a:pt x="580" y="1073"/>
                    </a:cubicBezTo>
                    <a:cubicBezTo>
                      <a:pt x="722" y="1041"/>
                      <a:pt x="722" y="759"/>
                      <a:pt x="612" y="461"/>
                    </a:cubicBezTo>
                    <a:cubicBezTo>
                      <a:pt x="498" y="205"/>
                      <a:pt x="319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0" name="Google Shape;2830;p10"/>
              <p:cNvSpPr/>
              <p:nvPr/>
            </p:nvSpPr>
            <p:spPr>
              <a:xfrm>
                <a:off x="3862197" y="4372271"/>
                <a:ext cx="21731" cy="10557"/>
              </a:xfrm>
              <a:custGeom>
                <a:rect b="b" l="l" r="r" t="t"/>
                <a:pathLst>
                  <a:path extrusionOk="0" h="564" w="1161">
                    <a:moveTo>
                      <a:pt x="816" y="0"/>
                    </a:moveTo>
                    <a:cubicBezTo>
                      <a:pt x="735" y="0"/>
                      <a:pt x="644" y="11"/>
                      <a:pt x="549" y="35"/>
                    </a:cubicBezTo>
                    <a:cubicBezTo>
                      <a:pt x="235" y="97"/>
                      <a:pt x="0" y="270"/>
                      <a:pt x="16" y="411"/>
                    </a:cubicBezTo>
                    <a:cubicBezTo>
                      <a:pt x="27" y="511"/>
                      <a:pt x="164" y="564"/>
                      <a:pt x="349" y="564"/>
                    </a:cubicBezTo>
                    <a:cubicBezTo>
                      <a:pt x="425" y="564"/>
                      <a:pt x="509" y="555"/>
                      <a:pt x="596" y="536"/>
                    </a:cubicBezTo>
                    <a:cubicBezTo>
                      <a:pt x="909" y="458"/>
                      <a:pt x="1160" y="286"/>
                      <a:pt x="1145" y="144"/>
                    </a:cubicBezTo>
                    <a:cubicBezTo>
                      <a:pt x="1134" y="57"/>
                      <a:pt x="1001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1" name="Google Shape;2831;p10"/>
              <p:cNvSpPr/>
              <p:nvPr/>
            </p:nvSpPr>
            <p:spPr>
              <a:xfrm>
                <a:off x="3907082" y="4380825"/>
                <a:ext cx="12335" cy="21169"/>
              </a:xfrm>
              <a:custGeom>
                <a:rect b="b" l="l" r="r" t="t"/>
                <a:pathLst>
                  <a:path extrusionOk="0" h="1131" w="659">
                    <a:moveTo>
                      <a:pt x="186" y="0"/>
                    </a:moveTo>
                    <a:cubicBezTo>
                      <a:pt x="182" y="0"/>
                      <a:pt x="177" y="0"/>
                      <a:pt x="173" y="1"/>
                    </a:cubicBezTo>
                    <a:cubicBezTo>
                      <a:pt x="48" y="32"/>
                      <a:pt x="1" y="299"/>
                      <a:pt x="79" y="597"/>
                    </a:cubicBezTo>
                    <a:cubicBezTo>
                      <a:pt x="155" y="900"/>
                      <a:pt x="319" y="1130"/>
                      <a:pt x="457" y="1130"/>
                    </a:cubicBezTo>
                    <a:cubicBezTo>
                      <a:pt x="462" y="1130"/>
                      <a:pt x="466" y="1130"/>
                      <a:pt x="471" y="1130"/>
                    </a:cubicBezTo>
                    <a:cubicBezTo>
                      <a:pt x="612" y="1098"/>
                      <a:pt x="659" y="832"/>
                      <a:pt x="565" y="534"/>
                    </a:cubicBezTo>
                    <a:cubicBezTo>
                      <a:pt x="489" y="230"/>
                      <a:pt x="325" y="0"/>
                      <a:pt x="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2" name="Google Shape;2832;p10"/>
              <p:cNvSpPr/>
              <p:nvPr/>
            </p:nvSpPr>
            <p:spPr>
              <a:xfrm>
                <a:off x="3886249" y="4394508"/>
                <a:ext cx="21731" cy="9658"/>
              </a:xfrm>
              <a:custGeom>
                <a:rect b="b" l="l" r="r" t="t"/>
                <a:pathLst>
                  <a:path extrusionOk="0" h="516" w="1161">
                    <a:moveTo>
                      <a:pt x="705" y="1"/>
                    </a:moveTo>
                    <a:cubicBezTo>
                      <a:pt x="665" y="1"/>
                      <a:pt x="623" y="3"/>
                      <a:pt x="581" y="7"/>
                    </a:cubicBezTo>
                    <a:cubicBezTo>
                      <a:pt x="267" y="38"/>
                      <a:pt x="1" y="179"/>
                      <a:pt x="1" y="320"/>
                    </a:cubicBezTo>
                    <a:cubicBezTo>
                      <a:pt x="1" y="440"/>
                      <a:pt x="183" y="515"/>
                      <a:pt x="441" y="515"/>
                    </a:cubicBezTo>
                    <a:cubicBezTo>
                      <a:pt x="485" y="515"/>
                      <a:pt x="532" y="513"/>
                      <a:pt x="581" y="508"/>
                    </a:cubicBezTo>
                    <a:cubicBezTo>
                      <a:pt x="894" y="477"/>
                      <a:pt x="1145" y="336"/>
                      <a:pt x="1161" y="210"/>
                    </a:cubicBezTo>
                    <a:cubicBezTo>
                      <a:pt x="1161" y="88"/>
                      <a:pt x="971" y="1"/>
                      <a:pt x="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3" name="Google Shape;2833;p10"/>
              <p:cNvSpPr/>
              <p:nvPr/>
            </p:nvSpPr>
            <p:spPr>
              <a:xfrm>
                <a:off x="3921756" y="4407179"/>
                <a:ext cx="10575" cy="21544"/>
              </a:xfrm>
              <a:custGeom>
                <a:rect b="b" l="l" r="r" t="t"/>
                <a:pathLst>
                  <a:path extrusionOk="0" h="1151" w="565">
                    <a:moveTo>
                      <a:pt x="322" y="1"/>
                    </a:moveTo>
                    <a:cubicBezTo>
                      <a:pt x="203" y="1"/>
                      <a:pt x="76" y="226"/>
                      <a:pt x="32" y="521"/>
                    </a:cubicBezTo>
                    <a:cubicBezTo>
                      <a:pt x="0" y="834"/>
                      <a:pt x="79" y="1117"/>
                      <a:pt x="220" y="1148"/>
                    </a:cubicBezTo>
                    <a:cubicBezTo>
                      <a:pt x="227" y="1150"/>
                      <a:pt x="235" y="1151"/>
                      <a:pt x="242" y="1151"/>
                    </a:cubicBezTo>
                    <a:cubicBezTo>
                      <a:pt x="362" y="1151"/>
                      <a:pt x="488" y="925"/>
                      <a:pt x="517" y="631"/>
                    </a:cubicBezTo>
                    <a:cubicBezTo>
                      <a:pt x="565" y="317"/>
                      <a:pt x="486" y="35"/>
                      <a:pt x="345" y="4"/>
                    </a:cubicBezTo>
                    <a:cubicBezTo>
                      <a:pt x="338" y="2"/>
                      <a:pt x="33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4" name="Google Shape;2834;p10"/>
              <p:cNvSpPr/>
              <p:nvPr/>
            </p:nvSpPr>
            <p:spPr>
              <a:xfrm>
                <a:off x="3897686" y="4414367"/>
                <a:ext cx="22910" cy="10407"/>
              </a:xfrm>
              <a:custGeom>
                <a:rect b="b" l="l" r="r" t="t"/>
                <a:pathLst>
                  <a:path extrusionOk="0" h="556" w="1224">
                    <a:moveTo>
                      <a:pt x="391" y="0"/>
                    </a:moveTo>
                    <a:cubicBezTo>
                      <a:pt x="224" y="0"/>
                      <a:pt x="93" y="42"/>
                      <a:pt x="64" y="121"/>
                    </a:cubicBezTo>
                    <a:cubicBezTo>
                      <a:pt x="1" y="247"/>
                      <a:pt x="205" y="419"/>
                      <a:pt x="518" y="513"/>
                    </a:cubicBezTo>
                    <a:cubicBezTo>
                      <a:pt x="633" y="542"/>
                      <a:pt x="744" y="556"/>
                      <a:pt x="841" y="556"/>
                    </a:cubicBezTo>
                    <a:cubicBezTo>
                      <a:pt x="1009" y="556"/>
                      <a:pt x="1137" y="514"/>
                      <a:pt x="1177" y="435"/>
                    </a:cubicBezTo>
                    <a:cubicBezTo>
                      <a:pt x="1224" y="309"/>
                      <a:pt x="1020" y="137"/>
                      <a:pt x="706" y="43"/>
                    </a:cubicBezTo>
                    <a:cubicBezTo>
                      <a:pt x="597" y="14"/>
                      <a:pt x="48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5" name="Google Shape;2835;p10"/>
              <p:cNvSpPr/>
              <p:nvPr/>
            </p:nvSpPr>
            <p:spPr>
              <a:xfrm>
                <a:off x="3928495" y="4438681"/>
                <a:ext cx="13814" cy="20159"/>
              </a:xfrm>
              <a:custGeom>
                <a:rect b="b" l="l" r="r" t="t"/>
                <a:pathLst>
                  <a:path extrusionOk="0" h="1077" w="738">
                    <a:moveTo>
                      <a:pt x="561" y="1"/>
                    </a:moveTo>
                    <a:cubicBezTo>
                      <a:pt x="447" y="1"/>
                      <a:pt x="279" y="162"/>
                      <a:pt x="157" y="405"/>
                    </a:cubicBezTo>
                    <a:cubicBezTo>
                      <a:pt x="16" y="687"/>
                      <a:pt x="1" y="985"/>
                      <a:pt x="110" y="1064"/>
                    </a:cubicBezTo>
                    <a:cubicBezTo>
                      <a:pt x="126" y="1072"/>
                      <a:pt x="143" y="1077"/>
                      <a:pt x="162" y="1077"/>
                    </a:cubicBezTo>
                    <a:cubicBezTo>
                      <a:pt x="279" y="1077"/>
                      <a:pt x="459" y="915"/>
                      <a:pt x="581" y="672"/>
                    </a:cubicBezTo>
                    <a:cubicBezTo>
                      <a:pt x="722" y="390"/>
                      <a:pt x="737" y="92"/>
                      <a:pt x="612" y="14"/>
                    </a:cubicBezTo>
                    <a:cubicBezTo>
                      <a:pt x="597" y="5"/>
                      <a:pt x="580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6" name="Google Shape;2836;p10"/>
              <p:cNvSpPr/>
              <p:nvPr/>
            </p:nvSpPr>
            <p:spPr>
              <a:xfrm>
                <a:off x="3907381" y="4437221"/>
                <a:ext cx="21132" cy="14263"/>
              </a:xfrm>
              <a:custGeom>
                <a:rect b="b" l="l" r="r" t="t"/>
                <a:pathLst>
                  <a:path extrusionOk="0" h="762" w="1129">
                    <a:moveTo>
                      <a:pt x="233" y="1"/>
                    </a:moveTo>
                    <a:cubicBezTo>
                      <a:pt x="172" y="1"/>
                      <a:pt x="124" y="15"/>
                      <a:pt x="94" y="44"/>
                    </a:cubicBezTo>
                    <a:cubicBezTo>
                      <a:pt x="0" y="154"/>
                      <a:pt x="141" y="389"/>
                      <a:pt x="392" y="562"/>
                    </a:cubicBezTo>
                    <a:cubicBezTo>
                      <a:pt x="576" y="692"/>
                      <a:pt x="767" y="762"/>
                      <a:pt x="899" y="762"/>
                    </a:cubicBezTo>
                    <a:cubicBezTo>
                      <a:pt x="958" y="762"/>
                      <a:pt x="1006" y="748"/>
                      <a:pt x="1035" y="718"/>
                    </a:cubicBezTo>
                    <a:cubicBezTo>
                      <a:pt x="1129" y="609"/>
                      <a:pt x="1003" y="374"/>
                      <a:pt x="737" y="186"/>
                    </a:cubicBezTo>
                    <a:cubicBezTo>
                      <a:pt x="554" y="67"/>
                      <a:pt x="364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7" name="Google Shape;2837;p10"/>
              <p:cNvSpPr/>
              <p:nvPr/>
            </p:nvSpPr>
            <p:spPr>
              <a:xfrm>
                <a:off x="3929973" y="4466158"/>
                <a:ext cx="14094" cy="20084"/>
              </a:xfrm>
              <a:custGeom>
                <a:rect b="b" l="l" r="r" t="t"/>
                <a:pathLst>
                  <a:path extrusionOk="0" h="1073" w="753">
                    <a:moveTo>
                      <a:pt x="566" y="0"/>
                    </a:moveTo>
                    <a:cubicBezTo>
                      <a:pt x="448" y="0"/>
                      <a:pt x="275" y="161"/>
                      <a:pt x="157" y="411"/>
                    </a:cubicBezTo>
                    <a:cubicBezTo>
                      <a:pt x="16" y="693"/>
                      <a:pt x="0" y="991"/>
                      <a:pt x="126" y="1053"/>
                    </a:cubicBezTo>
                    <a:cubicBezTo>
                      <a:pt x="143" y="1066"/>
                      <a:pt x="164" y="1072"/>
                      <a:pt x="186" y="1072"/>
                    </a:cubicBezTo>
                    <a:cubicBezTo>
                      <a:pt x="300" y="1072"/>
                      <a:pt x="462" y="913"/>
                      <a:pt x="580" y="677"/>
                    </a:cubicBezTo>
                    <a:cubicBezTo>
                      <a:pt x="721" y="379"/>
                      <a:pt x="752" y="97"/>
                      <a:pt x="627" y="19"/>
                    </a:cubicBezTo>
                    <a:cubicBezTo>
                      <a:pt x="609" y="6"/>
                      <a:pt x="58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8" name="Google Shape;2838;p10"/>
              <p:cNvSpPr/>
              <p:nvPr/>
            </p:nvSpPr>
            <p:spPr>
              <a:xfrm>
                <a:off x="3909141" y="4464605"/>
                <a:ext cx="21132" cy="14375"/>
              </a:xfrm>
              <a:custGeom>
                <a:rect b="b" l="l" r="r" t="t"/>
                <a:pathLst>
                  <a:path extrusionOk="0" h="768" w="1129">
                    <a:moveTo>
                      <a:pt x="243" y="1"/>
                    </a:moveTo>
                    <a:cubicBezTo>
                      <a:pt x="178" y="1"/>
                      <a:pt x="126" y="18"/>
                      <a:pt x="94" y="55"/>
                    </a:cubicBezTo>
                    <a:cubicBezTo>
                      <a:pt x="0" y="165"/>
                      <a:pt x="126" y="384"/>
                      <a:pt x="392" y="572"/>
                    </a:cubicBezTo>
                    <a:cubicBezTo>
                      <a:pt x="570" y="698"/>
                      <a:pt x="754" y="767"/>
                      <a:pt x="886" y="767"/>
                    </a:cubicBezTo>
                    <a:cubicBezTo>
                      <a:pt x="951" y="767"/>
                      <a:pt x="1003" y="750"/>
                      <a:pt x="1035" y="713"/>
                    </a:cubicBezTo>
                    <a:cubicBezTo>
                      <a:pt x="1129" y="619"/>
                      <a:pt x="988" y="384"/>
                      <a:pt x="737" y="196"/>
                    </a:cubicBezTo>
                    <a:cubicBezTo>
                      <a:pt x="559" y="71"/>
                      <a:pt x="375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9" name="Google Shape;2839;p10"/>
              <p:cNvSpPr/>
              <p:nvPr/>
            </p:nvSpPr>
            <p:spPr>
              <a:xfrm>
                <a:off x="3927035" y="4497061"/>
                <a:ext cx="16153" cy="18886"/>
              </a:xfrm>
              <a:custGeom>
                <a:rect b="b" l="l" r="r" t="t"/>
                <a:pathLst>
                  <a:path extrusionOk="0" h="1009" w="863">
                    <a:moveTo>
                      <a:pt x="684" y="0"/>
                    </a:moveTo>
                    <a:cubicBezTo>
                      <a:pt x="562" y="0"/>
                      <a:pt x="384" y="132"/>
                      <a:pt x="235" y="343"/>
                    </a:cubicBezTo>
                    <a:cubicBezTo>
                      <a:pt x="63" y="594"/>
                      <a:pt x="0" y="891"/>
                      <a:pt x="94" y="986"/>
                    </a:cubicBezTo>
                    <a:cubicBezTo>
                      <a:pt x="116" y="1001"/>
                      <a:pt x="143" y="1009"/>
                      <a:pt x="173" y="1009"/>
                    </a:cubicBezTo>
                    <a:cubicBezTo>
                      <a:pt x="296" y="1009"/>
                      <a:pt x="477" y="886"/>
                      <a:pt x="627" y="672"/>
                    </a:cubicBezTo>
                    <a:cubicBezTo>
                      <a:pt x="800" y="406"/>
                      <a:pt x="862" y="123"/>
                      <a:pt x="768" y="29"/>
                    </a:cubicBezTo>
                    <a:cubicBezTo>
                      <a:pt x="745" y="10"/>
                      <a:pt x="717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0" name="Google Shape;2840;p10"/>
              <p:cNvSpPr/>
              <p:nvPr/>
            </p:nvSpPr>
            <p:spPr>
              <a:xfrm>
                <a:off x="3908841" y="4491389"/>
                <a:ext cx="19672" cy="16247"/>
              </a:xfrm>
              <a:custGeom>
                <a:rect b="b" l="l" r="r" t="t"/>
                <a:pathLst>
                  <a:path extrusionOk="0" h="868" w="1051">
                    <a:moveTo>
                      <a:pt x="216" y="1"/>
                    </a:moveTo>
                    <a:cubicBezTo>
                      <a:pt x="173" y="1"/>
                      <a:pt x="137" y="12"/>
                      <a:pt x="110" y="35"/>
                    </a:cubicBezTo>
                    <a:cubicBezTo>
                      <a:pt x="1" y="113"/>
                      <a:pt x="95" y="364"/>
                      <a:pt x="330" y="583"/>
                    </a:cubicBezTo>
                    <a:cubicBezTo>
                      <a:pt x="508" y="761"/>
                      <a:pt x="704" y="868"/>
                      <a:pt x="836" y="868"/>
                    </a:cubicBezTo>
                    <a:cubicBezTo>
                      <a:pt x="879" y="868"/>
                      <a:pt x="914" y="857"/>
                      <a:pt x="941" y="834"/>
                    </a:cubicBezTo>
                    <a:cubicBezTo>
                      <a:pt x="1051" y="740"/>
                      <a:pt x="957" y="489"/>
                      <a:pt x="722" y="270"/>
                    </a:cubicBezTo>
                    <a:cubicBezTo>
                      <a:pt x="544" y="104"/>
                      <a:pt x="34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1" name="Google Shape;2841;p10"/>
              <p:cNvSpPr/>
              <p:nvPr/>
            </p:nvSpPr>
            <p:spPr>
              <a:xfrm>
                <a:off x="3922917" y="4526672"/>
                <a:ext cx="18512" cy="16977"/>
              </a:xfrm>
              <a:custGeom>
                <a:rect b="b" l="l" r="r" t="t"/>
                <a:pathLst>
                  <a:path extrusionOk="0" h="907" w="989">
                    <a:moveTo>
                      <a:pt x="798" y="1"/>
                    </a:moveTo>
                    <a:cubicBezTo>
                      <a:pt x="677" y="1"/>
                      <a:pt x="503" y="97"/>
                      <a:pt x="346" y="266"/>
                    </a:cubicBezTo>
                    <a:cubicBezTo>
                      <a:pt x="111" y="485"/>
                      <a:pt x="1" y="767"/>
                      <a:pt x="95" y="861"/>
                    </a:cubicBezTo>
                    <a:cubicBezTo>
                      <a:pt x="117" y="892"/>
                      <a:pt x="154" y="907"/>
                      <a:pt x="201" y="907"/>
                    </a:cubicBezTo>
                    <a:cubicBezTo>
                      <a:pt x="320" y="907"/>
                      <a:pt x="502" y="811"/>
                      <a:pt x="659" y="642"/>
                    </a:cubicBezTo>
                    <a:cubicBezTo>
                      <a:pt x="879" y="422"/>
                      <a:pt x="988" y="156"/>
                      <a:pt x="910" y="46"/>
                    </a:cubicBezTo>
                    <a:cubicBezTo>
                      <a:pt x="884" y="15"/>
                      <a:pt x="845" y="1"/>
                      <a:pt x="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2" name="Google Shape;2842;p10"/>
              <p:cNvSpPr/>
              <p:nvPr/>
            </p:nvSpPr>
            <p:spPr>
              <a:xfrm>
                <a:off x="3908542" y="4516415"/>
                <a:ext cx="17332" cy="18137"/>
              </a:xfrm>
              <a:custGeom>
                <a:rect b="b" l="l" r="r" t="t"/>
                <a:pathLst>
                  <a:path extrusionOk="0" h="969" w="926">
                    <a:moveTo>
                      <a:pt x="174" y="0"/>
                    </a:moveTo>
                    <a:cubicBezTo>
                      <a:pt x="151" y="0"/>
                      <a:pt x="129" y="5"/>
                      <a:pt x="111" y="14"/>
                    </a:cubicBezTo>
                    <a:cubicBezTo>
                      <a:pt x="1" y="93"/>
                      <a:pt x="48" y="343"/>
                      <a:pt x="236" y="610"/>
                    </a:cubicBezTo>
                    <a:cubicBezTo>
                      <a:pt x="409" y="823"/>
                      <a:pt x="617" y="968"/>
                      <a:pt x="742" y="968"/>
                    </a:cubicBezTo>
                    <a:cubicBezTo>
                      <a:pt x="764" y="968"/>
                      <a:pt x="784" y="964"/>
                      <a:pt x="800" y="955"/>
                    </a:cubicBezTo>
                    <a:cubicBezTo>
                      <a:pt x="926" y="876"/>
                      <a:pt x="879" y="610"/>
                      <a:pt x="675" y="359"/>
                    </a:cubicBezTo>
                    <a:cubicBezTo>
                      <a:pt x="515" y="146"/>
                      <a:pt x="309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3" name="Google Shape;2843;p10"/>
              <p:cNvSpPr/>
              <p:nvPr/>
            </p:nvSpPr>
            <p:spPr>
              <a:xfrm>
                <a:off x="3863376" y="4641504"/>
                <a:ext cx="22012" cy="11455"/>
              </a:xfrm>
              <a:custGeom>
                <a:rect b="b" l="l" r="r" t="t"/>
                <a:pathLst>
                  <a:path extrusionOk="0" h="612" w="1176">
                    <a:moveTo>
                      <a:pt x="878" y="1"/>
                    </a:moveTo>
                    <a:cubicBezTo>
                      <a:pt x="781" y="1"/>
                      <a:pt x="666" y="18"/>
                      <a:pt x="549" y="55"/>
                    </a:cubicBezTo>
                    <a:cubicBezTo>
                      <a:pt x="235" y="165"/>
                      <a:pt x="0" y="353"/>
                      <a:pt x="31" y="494"/>
                    </a:cubicBezTo>
                    <a:cubicBezTo>
                      <a:pt x="50" y="570"/>
                      <a:pt x="156" y="612"/>
                      <a:pt x="305" y="612"/>
                    </a:cubicBezTo>
                    <a:cubicBezTo>
                      <a:pt x="403" y="612"/>
                      <a:pt x="519" y="594"/>
                      <a:pt x="643" y="557"/>
                    </a:cubicBezTo>
                    <a:cubicBezTo>
                      <a:pt x="941" y="447"/>
                      <a:pt x="1176" y="259"/>
                      <a:pt x="1144" y="118"/>
                    </a:cubicBezTo>
                    <a:cubicBezTo>
                      <a:pt x="1135" y="42"/>
                      <a:pt x="1028" y="1"/>
                      <a:pt x="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4" name="Google Shape;2844;p10"/>
              <p:cNvSpPr/>
              <p:nvPr/>
            </p:nvSpPr>
            <p:spPr>
              <a:xfrm>
                <a:off x="3860138" y="4621102"/>
                <a:ext cx="11174" cy="21450"/>
              </a:xfrm>
              <a:custGeom>
                <a:rect b="b" l="l" r="r" t="t"/>
                <a:pathLst>
                  <a:path extrusionOk="0" h="1146" w="597">
                    <a:moveTo>
                      <a:pt x="233" y="1"/>
                    </a:moveTo>
                    <a:cubicBezTo>
                      <a:pt x="228" y="1"/>
                      <a:pt x="224" y="1"/>
                      <a:pt x="220" y="1"/>
                    </a:cubicBezTo>
                    <a:cubicBezTo>
                      <a:pt x="79" y="1"/>
                      <a:pt x="1" y="268"/>
                      <a:pt x="48" y="581"/>
                    </a:cubicBezTo>
                    <a:cubicBezTo>
                      <a:pt x="95" y="895"/>
                      <a:pt x="236" y="1145"/>
                      <a:pt x="377" y="1145"/>
                    </a:cubicBezTo>
                    <a:cubicBezTo>
                      <a:pt x="518" y="1130"/>
                      <a:pt x="596" y="879"/>
                      <a:pt x="549" y="550"/>
                    </a:cubicBezTo>
                    <a:cubicBezTo>
                      <a:pt x="519" y="246"/>
                      <a:pt x="370" y="1"/>
                      <a:pt x="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5" name="Google Shape;2845;p10"/>
              <p:cNvSpPr/>
              <p:nvPr/>
            </p:nvSpPr>
            <p:spPr>
              <a:xfrm>
                <a:off x="3836666" y="4658050"/>
                <a:ext cx="22910" cy="9471"/>
              </a:xfrm>
              <a:custGeom>
                <a:rect b="b" l="l" r="r" t="t"/>
                <a:pathLst>
                  <a:path extrusionOk="0" h="506" w="1224">
                    <a:moveTo>
                      <a:pt x="599" y="1"/>
                    </a:moveTo>
                    <a:cubicBezTo>
                      <a:pt x="310" y="1"/>
                      <a:pt x="61" y="104"/>
                      <a:pt x="32" y="222"/>
                    </a:cubicBezTo>
                    <a:cubicBezTo>
                      <a:pt x="1" y="363"/>
                      <a:pt x="251" y="488"/>
                      <a:pt x="565" y="504"/>
                    </a:cubicBezTo>
                    <a:cubicBezTo>
                      <a:pt x="589" y="505"/>
                      <a:pt x="613" y="506"/>
                      <a:pt x="636" y="506"/>
                    </a:cubicBezTo>
                    <a:cubicBezTo>
                      <a:pt x="934" y="506"/>
                      <a:pt x="1177" y="415"/>
                      <a:pt x="1192" y="284"/>
                    </a:cubicBezTo>
                    <a:cubicBezTo>
                      <a:pt x="1223" y="143"/>
                      <a:pt x="988" y="18"/>
                      <a:pt x="659" y="2"/>
                    </a:cubicBezTo>
                    <a:cubicBezTo>
                      <a:pt x="639" y="1"/>
                      <a:pt x="619" y="1"/>
                      <a:pt x="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6" name="Google Shape;2846;p10"/>
              <p:cNvSpPr/>
              <p:nvPr/>
            </p:nvSpPr>
            <p:spPr>
              <a:xfrm>
                <a:off x="3839905" y="4634485"/>
                <a:ext cx="11755" cy="21394"/>
              </a:xfrm>
              <a:custGeom>
                <a:rect b="b" l="l" r="r" t="t"/>
                <a:pathLst>
                  <a:path extrusionOk="0" h="1143" w="628">
                    <a:moveTo>
                      <a:pt x="416" y="1"/>
                    </a:moveTo>
                    <a:cubicBezTo>
                      <a:pt x="286" y="1"/>
                      <a:pt x="150" y="208"/>
                      <a:pt x="78" y="493"/>
                    </a:cubicBezTo>
                    <a:cubicBezTo>
                      <a:pt x="0" y="807"/>
                      <a:pt x="47" y="1089"/>
                      <a:pt x="188" y="1136"/>
                    </a:cubicBezTo>
                    <a:cubicBezTo>
                      <a:pt x="200" y="1140"/>
                      <a:pt x="211" y="1142"/>
                      <a:pt x="223" y="1142"/>
                    </a:cubicBezTo>
                    <a:cubicBezTo>
                      <a:pt x="344" y="1142"/>
                      <a:pt x="493" y="935"/>
                      <a:pt x="564" y="650"/>
                    </a:cubicBezTo>
                    <a:cubicBezTo>
                      <a:pt x="627" y="336"/>
                      <a:pt x="580" y="54"/>
                      <a:pt x="455" y="7"/>
                    </a:cubicBezTo>
                    <a:cubicBezTo>
                      <a:pt x="442" y="3"/>
                      <a:pt x="429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7" name="Google Shape;2847;p10"/>
              <p:cNvSpPr/>
              <p:nvPr/>
            </p:nvSpPr>
            <p:spPr>
              <a:xfrm>
                <a:off x="3806157" y="4667390"/>
                <a:ext cx="22611" cy="11624"/>
              </a:xfrm>
              <a:custGeom>
                <a:rect b="b" l="l" r="r" t="t"/>
                <a:pathLst>
                  <a:path extrusionOk="0" h="621" w="1208">
                    <a:moveTo>
                      <a:pt x="316" y="1"/>
                    </a:moveTo>
                    <a:cubicBezTo>
                      <a:pt x="196" y="1"/>
                      <a:pt x="102" y="28"/>
                      <a:pt x="63" y="83"/>
                    </a:cubicBezTo>
                    <a:cubicBezTo>
                      <a:pt x="1" y="209"/>
                      <a:pt x="189" y="412"/>
                      <a:pt x="471" y="538"/>
                    </a:cubicBezTo>
                    <a:cubicBezTo>
                      <a:pt x="620" y="593"/>
                      <a:pt x="769" y="620"/>
                      <a:pt x="890" y="620"/>
                    </a:cubicBezTo>
                    <a:cubicBezTo>
                      <a:pt x="1012" y="620"/>
                      <a:pt x="1106" y="593"/>
                      <a:pt x="1145" y="538"/>
                    </a:cubicBezTo>
                    <a:cubicBezTo>
                      <a:pt x="1207" y="412"/>
                      <a:pt x="1019" y="209"/>
                      <a:pt x="722" y="83"/>
                    </a:cubicBezTo>
                    <a:cubicBezTo>
                      <a:pt x="580" y="28"/>
                      <a:pt x="436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8" name="Google Shape;2848;p10"/>
              <p:cNvSpPr/>
              <p:nvPr/>
            </p:nvSpPr>
            <p:spPr>
              <a:xfrm>
                <a:off x="3813195" y="4645827"/>
                <a:ext cx="15872" cy="19541"/>
              </a:xfrm>
              <a:custGeom>
                <a:rect b="b" l="l" r="r" t="t"/>
                <a:pathLst>
                  <a:path extrusionOk="0" h="1044" w="848">
                    <a:moveTo>
                      <a:pt x="666" y="1"/>
                    </a:moveTo>
                    <a:cubicBezTo>
                      <a:pt x="552" y="1"/>
                      <a:pt x="374" y="144"/>
                      <a:pt x="236" y="357"/>
                    </a:cubicBezTo>
                    <a:cubicBezTo>
                      <a:pt x="63" y="640"/>
                      <a:pt x="1" y="922"/>
                      <a:pt x="110" y="1016"/>
                    </a:cubicBezTo>
                    <a:cubicBezTo>
                      <a:pt x="132" y="1034"/>
                      <a:pt x="159" y="1043"/>
                      <a:pt x="189" y="1043"/>
                    </a:cubicBezTo>
                    <a:cubicBezTo>
                      <a:pt x="310" y="1043"/>
                      <a:pt x="489" y="897"/>
                      <a:pt x="628" y="671"/>
                    </a:cubicBezTo>
                    <a:cubicBezTo>
                      <a:pt x="800" y="404"/>
                      <a:pt x="847" y="107"/>
                      <a:pt x="737" y="28"/>
                    </a:cubicBezTo>
                    <a:cubicBezTo>
                      <a:pt x="719" y="10"/>
                      <a:pt x="695" y="1"/>
                      <a:pt x="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9" name="Google Shape;2849;p10"/>
              <p:cNvSpPr/>
              <p:nvPr/>
            </p:nvSpPr>
            <p:spPr>
              <a:xfrm>
                <a:off x="3778586" y="4670909"/>
                <a:ext cx="22611" cy="11549"/>
              </a:xfrm>
              <a:custGeom>
                <a:rect b="b" l="l" r="r" t="t"/>
                <a:pathLst>
                  <a:path extrusionOk="0" h="617" w="1208">
                    <a:moveTo>
                      <a:pt x="304" y="1"/>
                    </a:moveTo>
                    <a:cubicBezTo>
                      <a:pt x="184" y="1"/>
                      <a:pt x="94" y="28"/>
                      <a:pt x="63" y="83"/>
                    </a:cubicBezTo>
                    <a:cubicBezTo>
                      <a:pt x="0" y="209"/>
                      <a:pt x="173" y="412"/>
                      <a:pt x="470" y="522"/>
                    </a:cubicBezTo>
                    <a:cubicBezTo>
                      <a:pt x="619" y="585"/>
                      <a:pt x="768" y="616"/>
                      <a:pt x="888" y="616"/>
                    </a:cubicBezTo>
                    <a:cubicBezTo>
                      <a:pt x="1007" y="616"/>
                      <a:pt x="1097" y="585"/>
                      <a:pt x="1129" y="522"/>
                    </a:cubicBezTo>
                    <a:cubicBezTo>
                      <a:pt x="1207" y="412"/>
                      <a:pt x="1019" y="209"/>
                      <a:pt x="721" y="83"/>
                    </a:cubicBezTo>
                    <a:cubicBezTo>
                      <a:pt x="572" y="28"/>
                      <a:pt x="42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0" name="Google Shape;2850;p10"/>
              <p:cNvSpPr/>
              <p:nvPr/>
            </p:nvSpPr>
            <p:spPr>
              <a:xfrm>
                <a:off x="3785624" y="4649346"/>
                <a:ext cx="15854" cy="19429"/>
              </a:xfrm>
              <a:custGeom>
                <a:rect b="b" l="l" r="r" t="t"/>
                <a:pathLst>
                  <a:path extrusionOk="0" h="1038" w="847">
                    <a:moveTo>
                      <a:pt x="660" y="1"/>
                    </a:moveTo>
                    <a:cubicBezTo>
                      <a:pt x="541" y="1"/>
                      <a:pt x="371" y="144"/>
                      <a:pt x="220" y="358"/>
                    </a:cubicBezTo>
                    <a:cubicBezTo>
                      <a:pt x="47" y="640"/>
                      <a:pt x="0" y="922"/>
                      <a:pt x="110" y="1016"/>
                    </a:cubicBezTo>
                    <a:cubicBezTo>
                      <a:pt x="130" y="1030"/>
                      <a:pt x="154" y="1037"/>
                      <a:pt x="181" y="1037"/>
                    </a:cubicBezTo>
                    <a:cubicBezTo>
                      <a:pt x="299" y="1037"/>
                      <a:pt x="471" y="901"/>
                      <a:pt x="612" y="671"/>
                    </a:cubicBezTo>
                    <a:cubicBezTo>
                      <a:pt x="800" y="405"/>
                      <a:pt x="847" y="107"/>
                      <a:pt x="737" y="28"/>
                    </a:cubicBezTo>
                    <a:cubicBezTo>
                      <a:pt x="715" y="10"/>
                      <a:pt x="689" y="1"/>
                      <a:pt x="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1" name="Google Shape;2851;p10"/>
              <p:cNvSpPr/>
              <p:nvPr/>
            </p:nvSpPr>
            <p:spPr>
              <a:xfrm>
                <a:off x="3748357" y="4670085"/>
                <a:ext cx="21731" cy="13477"/>
              </a:xfrm>
              <a:custGeom>
                <a:rect b="b" l="l" r="r" t="t"/>
                <a:pathLst>
                  <a:path extrusionOk="0" h="720" w="1161">
                    <a:moveTo>
                      <a:pt x="267" y="1"/>
                    </a:moveTo>
                    <a:cubicBezTo>
                      <a:pt x="183" y="1"/>
                      <a:pt x="116" y="22"/>
                      <a:pt x="79" y="65"/>
                    </a:cubicBezTo>
                    <a:cubicBezTo>
                      <a:pt x="1" y="174"/>
                      <a:pt x="142" y="394"/>
                      <a:pt x="424" y="566"/>
                    </a:cubicBezTo>
                    <a:cubicBezTo>
                      <a:pt x="592" y="665"/>
                      <a:pt x="772" y="720"/>
                      <a:pt x="902" y="720"/>
                    </a:cubicBezTo>
                    <a:cubicBezTo>
                      <a:pt x="978" y="720"/>
                      <a:pt x="1038" y="701"/>
                      <a:pt x="1067" y="660"/>
                    </a:cubicBezTo>
                    <a:cubicBezTo>
                      <a:pt x="1161" y="550"/>
                      <a:pt x="1004" y="331"/>
                      <a:pt x="737" y="159"/>
                    </a:cubicBezTo>
                    <a:cubicBezTo>
                      <a:pt x="575" y="53"/>
                      <a:pt x="400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2" name="Google Shape;2852;p10"/>
              <p:cNvSpPr/>
              <p:nvPr/>
            </p:nvSpPr>
            <p:spPr>
              <a:xfrm>
                <a:off x="3756574" y="4650881"/>
                <a:ext cx="17913" cy="17988"/>
              </a:xfrm>
              <a:custGeom>
                <a:rect b="b" l="l" r="r" t="t"/>
                <a:pathLst>
                  <a:path extrusionOk="0" h="961" w="957">
                    <a:moveTo>
                      <a:pt x="781" y="0"/>
                    </a:moveTo>
                    <a:cubicBezTo>
                      <a:pt x="661" y="0"/>
                      <a:pt x="479" y="115"/>
                      <a:pt x="314" y="291"/>
                    </a:cubicBezTo>
                    <a:cubicBezTo>
                      <a:pt x="95" y="542"/>
                      <a:pt x="1" y="824"/>
                      <a:pt x="95" y="918"/>
                    </a:cubicBezTo>
                    <a:cubicBezTo>
                      <a:pt x="119" y="947"/>
                      <a:pt x="155" y="961"/>
                      <a:pt x="198" y="961"/>
                    </a:cubicBezTo>
                    <a:cubicBezTo>
                      <a:pt x="318" y="961"/>
                      <a:pt x="497" y="852"/>
                      <a:pt x="659" y="667"/>
                    </a:cubicBezTo>
                    <a:cubicBezTo>
                      <a:pt x="863" y="417"/>
                      <a:pt x="957" y="134"/>
                      <a:pt x="878" y="40"/>
                    </a:cubicBezTo>
                    <a:cubicBezTo>
                      <a:pt x="855" y="13"/>
                      <a:pt x="822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3" name="Google Shape;2853;p10"/>
              <p:cNvSpPr/>
              <p:nvPr/>
            </p:nvSpPr>
            <p:spPr>
              <a:xfrm>
                <a:off x="3719907" y="4667952"/>
                <a:ext cx="20252" cy="15760"/>
              </a:xfrm>
              <a:custGeom>
                <a:rect b="b" l="l" r="r" t="t"/>
                <a:pathLst>
                  <a:path extrusionOk="0" h="842" w="1082">
                    <a:moveTo>
                      <a:pt x="227" y="1"/>
                    </a:moveTo>
                    <a:cubicBezTo>
                      <a:pt x="179" y="1"/>
                      <a:pt x="139" y="13"/>
                      <a:pt x="110" y="37"/>
                    </a:cubicBezTo>
                    <a:cubicBezTo>
                      <a:pt x="0" y="132"/>
                      <a:pt x="110" y="382"/>
                      <a:pt x="361" y="586"/>
                    </a:cubicBezTo>
                    <a:cubicBezTo>
                      <a:pt x="534" y="748"/>
                      <a:pt x="734" y="842"/>
                      <a:pt x="864" y="842"/>
                    </a:cubicBezTo>
                    <a:cubicBezTo>
                      <a:pt x="910" y="842"/>
                      <a:pt x="948" y="830"/>
                      <a:pt x="972" y="806"/>
                    </a:cubicBezTo>
                    <a:cubicBezTo>
                      <a:pt x="1082" y="711"/>
                      <a:pt x="972" y="461"/>
                      <a:pt x="737" y="241"/>
                    </a:cubicBezTo>
                    <a:cubicBezTo>
                      <a:pt x="553" y="91"/>
                      <a:pt x="360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4" name="Google Shape;2854;p10"/>
              <p:cNvSpPr/>
              <p:nvPr/>
            </p:nvSpPr>
            <p:spPr>
              <a:xfrm>
                <a:off x="3729284" y="4652098"/>
                <a:ext cx="19972" cy="16078"/>
              </a:xfrm>
              <a:custGeom>
                <a:rect b="b" l="l" r="r" t="t"/>
                <a:pathLst>
                  <a:path extrusionOk="0" h="859" w="1067">
                    <a:moveTo>
                      <a:pt x="864" y="1"/>
                    </a:moveTo>
                    <a:cubicBezTo>
                      <a:pt x="746" y="1"/>
                      <a:pt x="573" y="78"/>
                      <a:pt x="393" y="226"/>
                    </a:cubicBezTo>
                    <a:cubicBezTo>
                      <a:pt x="142" y="430"/>
                      <a:pt x="1" y="681"/>
                      <a:pt x="79" y="806"/>
                    </a:cubicBezTo>
                    <a:cubicBezTo>
                      <a:pt x="105" y="842"/>
                      <a:pt x="149" y="859"/>
                      <a:pt x="207" y="859"/>
                    </a:cubicBezTo>
                    <a:cubicBezTo>
                      <a:pt x="328" y="859"/>
                      <a:pt x="505" y="782"/>
                      <a:pt x="675" y="634"/>
                    </a:cubicBezTo>
                    <a:cubicBezTo>
                      <a:pt x="926" y="430"/>
                      <a:pt x="1067" y="179"/>
                      <a:pt x="988" y="54"/>
                    </a:cubicBezTo>
                    <a:cubicBezTo>
                      <a:pt x="963" y="18"/>
                      <a:pt x="920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5" name="Google Shape;2855;p10"/>
              <p:cNvSpPr/>
              <p:nvPr/>
            </p:nvSpPr>
            <p:spPr>
              <a:xfrm>
                <a:off x="3914120" y="4556451"/>
                <a:ext cx="19672" cy="15816"/>
              </a:xfrm>
              <a:custGeom>
                <a:rect b="b" l="l" r="r" t="t"/>
                <a:pathLst>
                  <a:path extrusionOk="0" h="845" w="1051">
                    <a:moveTo>
                      <a:pt x="842" y="1"/>
                    </a:moveTo>
                    <a:cubicBezTo>
                      <a:pt x="723" y="1"/>
                      <a:pt x="551" y="74"/>
                      <a:pt x="393" y="211"/>
                    </a:cubicBezTo>
                    <a:cubicBezTo>
                      <a:pt x="142" y="414"/>
                      <a:pt x="1" y="681"/>
                      <a:pt x="79" y="791"/>
                    </a:cubicBezTo>
                    <a:cubicBezTo>
                      <a:pt x="105" y="827"/>
                      <a:pt x="149" y="844"/>
                      <a:pt x="206" y="844"/>
                    </a:cubicBezTo>
                    <a:cubicBezTo>
                      <a:pt x="322" y="844"/>
                      <a:pt x="490" y="771"/>
                      <a:pt x="659" y="634"/>
                    </a:cubicBezTo>
                    <a:cubicBezTo>
                      <a:pt x="910" y="430"/>
                      <a:pt x="1051" y="164"/>
                      <a:pt x="973" y="54"/>
                    </a:cubicBezTo>
                    <a:cubicBezTo>
                      <a:pt x="947" y="18"/>
                      <a:pt x="901" y="1"/>
                      <a:pt x="8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6" name="Google Shape;2856;p10"/>
              <p:cNvSpPr/>
              <p:nvPr/>
            </p:nvSpPr>
            <p:spPr>
              <a:xfrm>
                <a:off x="3902103" y="4543724"/>
                <a:ext cx="15854" cy="18980"/>
              </a:xfrm>
              <a:custGeom>
                <a:rect b="b" l="l" r="r" t="t"/>
                <a:pathLst>
                  <a:path extrusionOk="0" h="1014" w="847">
                    <a:moveTo>
                      <a:pt x="183" y="0"/>
                    </a:moveTo>
                    <a:cubicBezTo>
                      <a:pt x="162" y="0"/>
                      <a:pt x="143" y="4"/>
                      <a:pt x="125" y="13"/>
                    </a:cubicBezTo>
                    <a:cubicBezTo>
                      <a:pt x="0" y="60"/>
                      <a:pt x="31" y="326"/>
                      <a:pt x="188" y="609"/>
                    </a:cubicBezTo>
                    <a:cubicBezTo>
                      <a:pt x="323" y="852"/>
                      <a:pt x="516" y="1013"/>
                      <a:pt x="658" y="1013"/>
                    </a:cubicBezTo>
                    <a:cubicBezTo>
                      <a:pt x="680" y="1013"/>
                      <a:pt x="702" y="1009"/>
                      <a:pt x="721" y="1000"/>
                    </a:cubicBezTo>
                    <a:cubicBezTo>
                      <a:pt x="846" y="953"/>
                      <a:pt x="815" y="687"/>
                      <a:pt x="658" y="405"/>
                    </a:cubicBezTo>
                    <a:cubicBezTo>
                      <a:pt x="510" y="162"/>
                      <a:pt x="31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7" name="Google Shape;2857;p10"/>
              <p:cNvSpPr/>
              <p:nvPr/>
            </p:nvSpPr>
            <p:spPr>
              <a:xfrm>
                <a:off x="3900343" y="4586268"/>
                <a:ext cx="20252" cy="14768"/>
              </a:xfrm>
              <a:custGeom>
                <a:rect b="b" l="l" r="r" t="t"/>
                <a:pathLst>
                  <a:path extrusionOk="0" h="789" w="1082">
                    <a:moveTo>
                      <a:pt x="880" y="1"/>
                    </a:moveTo>
                    <a:cubicBezTo>
                      <a:pt x="763" y="1"/>
                      <a:pt x="593" y="60"/>
                      <a:pt x="423" y="169"/>
                    </a:cubicBezTo>
                    <a:cubicBezTo>
                      <a:pt x="157" y="358"/>
                      <a:pt x="0" y="593"/>
                      <a:pt x="63" y="718"/>
                    </a:cubicBezTo>
                    <a:cubicBezTo>
                      <a:pt x="86" y="765"/>
                      <a:pt x="139" y="788"/>
                      <a:pt x="209" y="788"/>
                    </a:cubicBezTo>
                    <a:cubicBezTo>
                      <a:pt x="326" y="788"/>
                      <a:pt x="492" y="726"/>
                      <a:pt x="658" y="608"/>
                    </a:cubicBezTo>
                    <a:cubicBezTo>
                      <a:pt x="925" y="436"/>
                      <a:pt x="1082" y="185"/>
                      <a:pt x="1019" y="60"/>
                    </a:cubicBezTo>
                    <a:cubicBezTo>
                      <a:pt x="996" y="20"/>
                      <a:pt x="946" y="1"/>
                      <a:pt x="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8" name="Google Shape;2858;p10"/>
              <p:cNvSpPr/>
              <p:nvPr/>
            </p:nvSpPr>
            <p:spPr>
              <a:xfrm>
                <a:off x="3890367" y="4571407"/>
                <a:ext cx="14394" cy="19635"/>
              </a:xfrm>
              <a:custGeom>
                <a:rect b="b" l="l" r="r" t="t"/>
                <a:pathLst>
                  <a:path extrusionOk="0" h="1049" w="769">
                    <a:moveTo>
                      <a:pt x="183" y="0"/>
                    </a:moveTo>
                    <a:cubicBezTo>
                      <a:pt x="168" y="0"/>
                      <a:pt x="154" y="2"/>
                      <a:pt x="141" y="7"/>
                    </a:cubicBezTo>
                    <a:cubicBezTo>
                      <a:pt x="0" y="54"/>
                      <a:pt x="16" y="321"/>
                      <a:pt x="141" y="603"/>
                    </a:cubicBezTo>
                    <a:cubicBezTo>
                      <a:pt x="269" y="858"/>
                      <a:pt x="460" y="1049"/>
                      <a:pt x="600" y="1049"/>
                    </a:cubicBezTo>
                    <a:cubicBezTo>
                      <a:pt x="615" y="1049"/>
                      <a:pt x="629" y="1046"/>
                      <a:pt x="643" y="1042"/>
                    </a:cubicBezTo>
                    <a:cubicBezTo>
                      <a:pt x="768" y="1010"/>
                      <a:pt x="768" y="728"/>
                      <a:pt x="627" y="446"/>
                    </a:cubicBezTo>
                    <a:cubicBezTo>
                      <a:pt x="500" y="179"/>
                      <a:pt x="31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9" name="Google Shape;2859;p10"/>
              <p:cNvSpPr/>
              <p:nvPr/>
            </p:nvSpPr>
            <p:spPr>
              <a:xfrm>
                <a:off x="3881270" y="4616815"/>
                <a:ext cx="21432" cy="12073"/>
              </a:xfrm>
              <a:custGeom>
                <a:rect b="b" l="l" r="r" t="t"/>
                <a:pathLst>
                  <a:path extrusionOk="0" h="645" w="1145">
                    <a:moveTo>
                      <a:pt x="873" y="0"/>
                    </a:moveTo>
                    <a:cubicBezTo>
                      <a:pt x="767" y="0"/>
                      <a:pt x="636" y="24"/>
                      <a:pt x="502" y="74"/>
                    </a:cubicBezTo>
                    <a:cubicBezTo>
                      <a:pt x="204" y="199"/>
                      <a:pt x="0" y="403"/>
                      <a:pt x="32" y="528"/>
                    </a:cubicBezTo>
                    <a:cubicBezTo>
                      <a:pt x="57" y="605"/>
                      <a:pt x="148" y="644"/>
                      <a:pt x="273" y="644"/>
                    </a:cubicBezTo>
                    <a:cubicBezTo>
                      <a:pt x="378" y="644"/>
                      <a:pt x="507" y="617"/>
                      <a:pt x="643" y="559"/>
                    </a:cubicBezTo>
                    <a:cubicBezTo>
                      <a:pt x="941" y="434"/>
                      <a:pt x="1144" y="230"/>
                      <a:pt x="1113" y="105"/>
                    </a:cubicBezTo>
                    <a:cubicBezTo>
                      <a:pt x="1096" y="36"/>
                      <a:pt x="1003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0" name="Google Shape;2860;p10"/>
              <p:cNvSpPr/>
              <p:nvPr/>
            </p:nvSpPr>
            <p:spPr>
              <a:xfrm>
                <a:off x="3876273" y="4597330"/>
                <a:ext cx="12054" cy="21169"/>
              </a:xfrm>
              <a:custGeom>
                <a:rect b="b" l="l" r="r" t="t"/>
                <a:pathLst>
                  <a:path extrusionOk="0" h="1131" w="644">
                    <a:moveTo>
                      <a:pt x="202" y="1"/>
                    </a:moveTo>
                    <a:cubicBezTo>
                      <a:pt x="198" y="1"/>
                      <a:pt x="193" y="1"/>
                      <a:pt x="189" y="2"/>
                    </a:cubicBezTo>
                    <a:cubicBezTo>
                      <a:pt x="48" y="17"/>
                      <a:pt x="1" y="284"/>
                      <a:pt x="63" y="597"/>
                    </a:cubicBezTo>
                    <a:cubicBezTo>
                      <a:pt x="139" y="886"/>
                      <a:pt x="289" y="1131"/>
                      <a:pt x="427" y="1131"/>
                    </a:cubicBezTo>
                    <a:cubicBezTo>
                      <a:pt x="431" y="1131"/>
                      <a:pt x="435" y="1131"/>
                      <a:pt x="440" y="1130"/>
                    </a:cubicBezTo>
                    <a:cubicBezTo>
                      <a:pt x="581" y="1115"/>
                      <a:pt x="643" y="848"/>
                      <a:pt x="565" y="535"/>
                    </a:cubicBezTo>
                    <a:cubicBezTo>
                      <a:pt x="504" y="231"/>
                      <a:pt x="34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1" name="Google Shape;2861;p10"/>
            <p:cNvSpPr/>
            <p:nvPr/>
          </p:nvSpPr>
          <p:spPr>
            <a:xfrm>
              <a:off x="3623961" y="4284992"/>
              <a:ext cx="378786" cy="216655"/>
            </a:xfrm>
            <a:custGeom>
              <a:rect b="b" l="l" r="r" t="t"/>
              <a:pathLst>
                <a:path extrusionOk="0" h="11575" w="20237">
                  <a:moveTo>
                    <a:pt x="7517" y="1"/>
                  </a:moveTo>
                  <a:cubicBezTo>
                    <a:pt x="4410" y="1"/>
                    <a:pt x="1820" y="1157"/>
                    <a:pt x="1098" y="2911"/>
                  </a:cubicBezTo>
                  <a:cubicBezTo>
                    <a:pt x="1" y="5576"/>
                    <a:pt x="3825" y="6720"/>
                    <a:pt x="8810" y="8773"/>
                  </a:cubicBezTo>
                  <a:cubicBezTo>
                    <a:pt x="12142" y="10146"/>
                    <a:pt x="15145" y="11575"/>
                    <a:pt x="17098" y="11575"/>
                  </a:cubicBezTo>
                  <a:cubicBezTo>
                    <a:pt x="18066" y="11575"/>
                    <a:pt x="18776" y="11224"/>
                    <a:pt x="19139" y="10341"/>
                  </a:cubicBezTo>
                  <a:cubicBezTo>
                    <a:pt x="20236" y="7692"/>
                    <a:pt x="17572" y="3068"/>
                    <a:pt x="12587" y="1014"/>
                  </a:cubicBezTo>
                  <a:cubicBezTo>
                    <a:pt x="10884" y="313"/>
                    <a:pt x="9131" y="1"/>
                    <a:pt x="751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3503083" y="4375266"/>
              <a:ext cx="505522" cy="368604"/>
            </a:xfrm>
            <a:custGeom>
              <a:rect b="b" l="l" r="r" t="t"/>
              <a:pathLst>
                <a:path extrusionOk="0" h="19693" w="27008">
                  <a:moveTo>
                    <a:pt x="3778" y="0"/>
                  </a:moveTo>
                  <a:lnTo>
                    <a:pt x="3778" y="0"/>
                  </a:lnTo>
                  <a:cubicBezTo>
                    <a:pt x="3308" y="706"/>
                    <a:pt x="2916" y="1474"/>
                    <a:pt x="2587" y="2289"/>
                  </a:cubicBezTo>
                  <a:cubicBezTo>
                    <a:pt x="1" y="8809"/>
                    <a:pt x="3183" y="16192"/>
                    <a:pt x="9703" y="18794"/>
                  </a:cubicBezTo>
                  <a:cubicBezTo>
                    <a:pt x="11242" y="19404"/>
                    <a:pt x="12828" y="19693"/>
                    <a:pt x="14388" y="19693"/>
                  </a:cubicBezTo>
                  <a:cubicBezTo>
                    <a:pt x="19440" y="19693"/>
                    <a:pt x="24217" y="16660"/>
                    <a:pt x="26193" y="11678"/>
                  </a:cubicBezTo>
                  <a:cubicBezTo>
                    <a:pt x="26616" y="10627"/>
                    <a:pt x="26882" y="9562"/>
                    <a:pt x="27008" y="8496"/>
                  </a:cubicBezTo>
                  <a:lnTo>
                    <a:pt x="27008" y="8496"/>
                  </a:lnTo>
                  <a:cubicBezTo>
                    <a:pt x="25533" y="10742"/>
                    <a:pt x="22859" y="11687"/>
                    <a:pt x="19835" y="11687"/>
                  </a:cubicBezTo>
                  <a:cubicBezTo>
                    <a:pt x="12477" y="11687"/>
                    <a:pt x="3045" y="6088"/>
                    <a:pt x="3778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3573498" y="4619679"/>
              <a:ext cx="342324" cy="119624"/>
            </a:xfrm>
            <a:custGeom>
              <a:rect b="b" l="l" r="r" t="t"/>
              <a:pathLst>
                <a:path extrusionOk="0" h="6391" w="18289">
                  <a:moveTo>
                    <a:pt x="987" y="1"/>
                  </a:moveTo>
                  <a:cubicBezTo>
                    <a:pt x="859" y="1"/>
                    <a:pt x="755" y="39"/>
                    <a:pt x="675" y="124"/>
                  </a:cubicBezTo>
                  <a:cubicBezTo>
                    <a:pt x="1" y="845"/>
                    <a:pt x="2415" y="5030"/>
                    <a:pt x="7822" y="6143"/>
                  </a:cubicBezTo>
                  <a:cubicBezTo>
                    <a:pt x="8658" y="6316"/>
                    <a:pt x="9476" y="6391"/>
                    <a:pt x="10261" y="6391"/>
                  </a:cubicBezTo>
                  <a:cubicBezTo>
                    <a:pt x="14821" y="6391"/>
                    <a:pt x="18289" y="3863"/>
                    <a:pt x="17901" y="3275"/>
                  </a:cubicBezTo>
                  <a:cubicBezTo>
                    <a:pt x="17828" y="3163"/>
                    <a:pt x="17631" y="3124"/>
                    <a:pt x="17304" y="3124"/>
                  </a:cubicBezTo>
                  <a:cubicBezTo>
                    <a:pt x="16510" y="3124"/>
                    <a:pt x="14950" y="3357"/>
                    <a:pt x="12538" y="3357"/>
                  </a:cubicBezTo>
                  <a:cubicBezTo>
                    <a:pt x="11474" y="3357"/>
                    <a:pt x="10244" y="3311"/>
                    <a:pt x="8841" y="3181"/>
                  </a:cubicBezTo>
                  <a:cubicBezTo>
                    <a:pt x="4855" y="2816"/>
                    <a:pt x="2076" y="1"/>
                    <a:pt x="98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4" name="Google Shape;2864;p10"/>
          <p:cNvGrpSpPr/>
          <p:nvPr/>
        </p:nvGrpSpPr>
        <p:grpSpPr>
          <a:xfrm rot="-1355039">
            <a:off x="-113728" y="310587"/>
            <a:ext cx="1191541" cy="1327116"/>
            <a:chOff x="1416325" y="1320700"/>
            <a:chExt cx="836250" cy="931400"/>
          </a:xfrm>
        </p:grpSpPr>
        <p:sp>
          <p:nvSpPr>
            <p:cNvPr id="2865" name="Google Shape;2865;p10"/>
            <p:cNvSpPr/>
            <p:nvPr/>
          </p:nvSpPr>
          <p:spPr>
            <a:xfrm>
              <a:off x="1638900" y="1365500"/>
              <a:ext cx="385225" cy="109350"/>
            </a:xfrm>
            <a:custGeom>
              <a:rect b="b" l="l" r="r" t="t"/>
              <a:pathLst>
                <a:path extrusionOk="0" h="4374" w="15409">
                  <a:moveTo>
                    <a:pt x="0" y="0"/>
                  </a:moveTo>
                  <a:cubicBezTo>
                    <a:pt x="47" y="2414"/>
                    <a:pt x="3480" y="4373"/>
                    <a:pt x="7712" y="4373"/>
                  </a:cubicBezTo>
                  <a:cubicBezTo>
                    <a:pt x="11944" y="4373"/>
                    <a:pt x="15377" y="2414"/>
                    <a:pt x="15408" y="0"/>
                  </a:cubicBezTo>
                  <a:lnTo>
                    <a:pt x="14013" y="0"/>
                  </a:lnTo>
                  <a:cubicBezTo>
                    <a:pt x="13230" y="1834"/>
                    <a:pt x="9593" y="3386"/>
                    <a:pt x="7712" y="3386"/>
                  </a:cubicBezTo>
                  <a:cubicBezTo>
                    <a:pt x="5753" y="3386"/>
                    <a:pt x="2305" y="1834"/>
                    <a:pt x="1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2087575" y="1957200"/>
              <a:ext cx="137950" cy="62150"/>
            </a:xfrm>
            <a:custGeom>
              <a:rect b="b" l="l" r="r" t="t"/>
              <a:pathLst>
                <a:path extrusionOk="0" h="2486" w="5518">
                  <a:moveTo>
                    <a:pt x="126" y="0"/>
                  </a:moveTo>
                  <a:lnTo>
                    <a:pt x="1" y="1474"/>
                  </a:lnTo>
                  <a:cubicBezTo>
                    <a:pt x="1328" y="1928"/>
                    <a:pt x="3563" y="2486"/>
                    <a:pt x="4670" y="2486"/>
                  </a:cubicBezTo>
                  <a:cubicBezTo>
                    <a:pt x="5053" y="2486"/>
                    <a:pt x="5302" y="2419"/>
                    <a:pt x="5330" y="2257"/>
                  </a:cubicBezTo>
                  <a:cubicBezTo>
                    <a:pt x="5518" y="1223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2068375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4791" y="0"/>
                  </a:moveTo>
                  <a:cubicBezTo>
                    <a:pt x="3212" y="0"/>
                    <a:pt x="0" y="1083"/>
                    <a:pt x="0" y="1083"/>
                  </a:cubicBezTo>
                  <a:lnTo>
                    <a:pt x="674" y="2400"/>
                  </a:lnTo>
                  <a:cubicBezTo>
                    <a:pt x="2508" y="2008"/>
                    <a:pt x="5863" y="895"/>
                    <a:pt x="5628" y="300"/>
                  </a:cubicBezTo>
                  <a:cubicBezTo>
                    <a:pt x="5546" y="85"/>
                    <a:pt x="5232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1446900" y="1618200"/>
              <a:ext cx="146575" cy="60025"/>
            </a:xfrm>
            <a:custGeom>
              <a:rect b="b" l="l" r="r" t="t"/>
              <a:pathLst>
                <a:path extrusionOk="0" h="2401" w="5863">
                  <a:moveTo>
                    <a:pt x="1064" y="0"/>
                  </a:moveTo>
                  <a:cubicBezTo>
                    <a:pt x="621" y="0"/>
                    <a:pt x="305" y="85"/>
                    <a:pt x="219" y="300"/>
                  </a:cubicBezTo>
                  <a:cubicBezTo>
                    <a:pt x="0" y="895"/>
                    <a:pt x="3354" y="2008"/>
                    <a:pt x="5188" y="2400"/>
                  </a:cubicBezTo>
                  <a:lnTo>
                    <a:pt x="5862" y="1083"/>
                  </a:lnTo>
                  <a:cubicBezTo>
                    <a:pt x="5862" y="1083"/>
                    <a:pt x="2651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1450025" y="1963475"/>
              <a:ext cx="151675" cy="62300"/>
            </a:xfrm>
            <a:custGeom>
              <a:rect b="b" l="l" r="r" t="t"/>
              <a:pathLst>
                <a:path extrusionOk="0" h="2492" w="6067">
                  <a:moveTo>
                    <a:pt x="5925" y="0"/>
                  </a:moveTo>
                  <a:cubicBezTo>
                    <a:pt x="5925" y="0"/>
                    <a:pt x="0" y="1223"/>
                    <a:pt x="204" y="2273"/>
                  </a:cubicBezTo>
                  <a:cubicBezTo>
                    <a:pt x="232" y="2427"/>
                    <a:pt x="495" y="2492"/>
                    <a:pt x="905" y="2492"/>
                  </a:cubicBezTo>
                  <a:cubicBezTo>
                    <a:pt x="2115" y="2492"/>
                    <a:pt x="4603" y="1930"/>
                    <a:pt x="6066" y="1473"/>
                  </a:cubicBezTo>
                  <a:lnTo>
                    <a:pt x="5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1426200" y="1337900"/>
              <a:ext cx="812575" cy="914200"/>
            </a:xfrm>
            <a:custGeom>
              <a:rect b="b" l="l" r="r" t="t"/>
              <a:pathLst>
                <a:path extrusionOk="0" h="36568" w="32503">
                  <a:moveTo>
                    <a:pt x="24068" y="1"/>
                  </a:moveTo>
                  <a:cubicBezTo>
                    <a:pt x="23936" y="1"/>
                    <a:pt x="23805" y="36"/>
                    <a:pt x="23697" y="101"/>
                  </a:cubicBezTo>
                  <a:cubicBezTo>
                    <a:pt x="23524" y="195"/>
                    <a:pt x="23415" y="352"/>
                    <a:pt x="23368" y="540"/>
                  </a:cubicBezTo>
                  <a:cubicBezTo>
                    <a:pt x="22772" y="2922"/>
                    <a:pt x="18728" y="4960"/>
                    <a:pt x="16157" y="4960"/>
                  </a:cubicBezTo>
                  <a:cubicBezTo>
                    <a:pt x="14261" y="4960"/>
                    <a:pt x="9841" y="3502"/>
                    <a:pt x="9229" y="712"/>
                  </a:cubicBezTo>
                  <a:cubicBezTo>
                    <a:pt x="9182" y="493"/>
                    <a:pt x="9041" y="289"/>
                    <a:pt x="8838" y="164"/>
                  </a:cubicBezTo>
                  <a:cubicBezTo>
                    <a:pt x="8704" y="91"/>
                    <a:pt x="8556" y="53"/>
                    <a:pt x="8404" y="53"/>
                  </a:cubicBezTo>
                  <a:cubicBezTo>
                    <a:pt x="8325" y="53"/>
                    <a:pt x="8244" y="64"/>
                    <a:pt x="8164" y="85"/>
                  </a:cubicBezTo>
                  <a:cubicBezTo>
                    <a:pt x="6063" y="681"/>
                    <a:pt x="1298" y="2358"/>
                    <a:pt x="170" y="5258"/>
                  </a:cubicBezTo>
                  <a:cubicBezTo>
                    <a:pt x="0" y="5695"/>
                    <a:pt x="1217" y="6006"/>
                    <a:pt x="3019" y="6006"/>
                  </a:cubicBezTo>
                  <a:cubicBezTo>
                    <a:pt x="3217" y="6006"/>
                    <a:pt x="3422" y="6002"/>
                    <a:pt x="3634" y="5994"/>
                  </a:cubicBezTo>
                  <a:lnTo>
                    <a:pt x="5828" y="11606"/>
                  </a:lnTo>
                  <a:cubicBezTo>
                    <a:pt x="6048" y="12170"/>
                    <a:pt x="6016" y="12813"/>
                    <a:pt x="5718" y="13346"/>
                  </a:cubicBezTo>
                  <a:lnTo>
                    <a:pt x="4386" y="15838"/>
                  </a:lnTo>
                  <a:cubicBezTo>
                    <a:pt x="3775" y="16998"/>
                    <a:pt x="3555" y="18330"/>
                    <a:pt x="3790" y="19631"/>
                  </a:cubicBezTo>
                  <a:lnTo>
                    <a:pt x="4966" y="26105"/>
                  </a:lnTo>
                  <a:cubicBezTo>
                    <a:pt x="5185" y="27359"/>
                    <a:pt x="5750" y="28534"/>
                    <a:pt x="6596" y="29475"/>
                  </a:cubicBezTo>
                  <a:cubicBezTo>
                    <a:pt x="8054" y="31136"/>
                    <a:pt x="10452" y="33722"/>
                    <a:pt x="12082" y="34898"/>
                  </a:cubicBezTo>
                  <a:cubicBezTo>
                    <a:pt x="13403" y="35856"/>
                    <a:pt x="14905" y="36567"/>
                    <a:pt x="16493" y="36567"/>
                  </a:cubicBezTo>
                  <a:cubicBezTo>
                    <a:pt x="17788" y="36567"/>
                    <a:pt x="19141" y="36095"/>
                    <a:pt x="20499" y="34898"/>
                  </a:cubicBezTo>
                  <a:cubicBezTo>
                    <a:pt x="22051" y="33550"/>
                    <a:pt x="23885" y="31653"/>
                    <a:pt x="25264" y="30196"/>
                  </a:cubicBezTo>
                  <a:cubicBezTo>
                    <a:pt x="26581" y="28785"/>
                    <a:pt x="27459" y="27045"/>
                    <a:pt x="27804" y="25148"/>
                  </a:cubicBezTo>
                  <a:lnTo>
                    <a:pt x="28838" y="19333"/>
                  </a:lnTo>
                  <a:cubicBezTo>
                    <a:pt x="29042" y="18236"/>
                    <a:pt x="28869" y="17092"/>
                    <a:pt x="28336" y="16104"/>
                  </a:cubicBezTo>
                  <a:lnTo>
                    <a:pt x="26628" y="12907"/>
                  </a:lnTo>
                  <a:cubicBezTo>
                    <a:pt x="26487" y="12640"/>
                    <a:pt x="26471" y="12343"/>
                    <a:pt x="26565" y="12076"/>
                  </a:cubicBezTo>
                  <a:lnTo>
                    <a:pt x="28948" y="5994"/>
                  </a:lnTo>
                  <a:cubicBezTo>
                    <a:pt x="29155" y="6002"/>
                    <a:pt x="29355" y="6006"/>
                    <a:pt x="29549" y="6006"/>
                  </a:cubicBezTo>
                  <a:cubicBezTo>
                    <a:pt x="31311" y="6006"/>
                    <a:pt x="32503" y="5695"/>
                    <a:pt x="32333" y="5258"/>
                  </a:cubicBezTo>
                  <a:cubicBezTo>
                    <a:pt x="31189" y="2264"/>
                    <a:pt x="26220" y="587"/>
                    <a:pt x="24245" y="22"/>
                  </a:cubicBezTo>
                  <a:cubicBezTo>
                    <a:pt x="24187" y="8"/>
                    <a:pt x="24127" y="1"/>
                    <a:pt x="24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1928100" y="1448550"/>
              <a:ext cx="195150" cy="247300"/>
            </a:xfrm>
            <a:custGeom>
              <a:rect b="b" l="l" r="r" t="t"/>
              <a:pathLst>
                <a:path extrusionOk="0" h="9892" w="7806">
                  <a:moveTo>
                    <a:pt x="1944" y="1"/>
                  </a:moveTo>
                  <a:lnTo>
                    <a:pt x="141" y="800"/>
                  </a:lnTo>
                  <a:lnTo>
                    <a:pt x="0" y="1114"/>
                  </a:lnTo>
                  <a:lnTo>
                    <a:pt x="2445" y="9891"/>
                  </a:lnTo>
                  <a:lnTo>
                    <a:pt x="6113" y="8277"/>
                  </a:lnTo>
                  <a:lnTo>
                    <a:pt x="7806" y="2133"/>
                  </a:lnTo>
                  <a:cubicBezTo>
                    <a:pt x="5455" y="1757"/>
                    <a:pt x="3966" y="1098"/>
                    <a:pt x="194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1540550" y="1449350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00" y="0"/>
                  </a:moveTo>
                  <a:cubicBezTo>
                    <a:pt x="3840" y="1333"/>
                    <a:pt x="2430" y="1725"/>
                    <a:pt x="0" y="2116"/>
                  </a:cubicBezTo>
                  <a:lnTo>
                    <a:pt x="2101" y="8104"/>
                  </a:lnTo>
                  <a:lnTo>
                    <a:pt x="5314" y="9891"/>
                  </a:lnTo>
                  <a:lnTo>
                    <a:pt x="7728" y="1098"/>
                  </a:lnTo>
                  <a:lnTo>
                    <a:pt x="7602" y="784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1696100" y="1478725"/>
              <a:ext cx="281400" cy="224950"/>
            </a:xfrm>
            <a:custGeom>
              <a:rect b="b" l="l" r="r" t="t"/>
              <a:pathLst>
                <a:path extrusionOk="0" h="8998" w="11256">
                  <a:moveTo>
                    <a:pt x="2180" y="1"/>
                  </a:moveTo>
                  <a:lnTo>
                    <a:pt x="1" y="8998"/>
                  </a:lnTo>
                  <a:lnTo>
                    <a:pt x="11255" y="8998"/>
                  </a:lnTo>
                  <a:lnTo>
                    <a:pt x="8496" y="1"/>
                  </a:lnTo>
                  <a:cubicBezTo>
                    <a:pt x="7347" y="417"/>
                    <a:pt x="6367" y="654"/>
                    <a:pt x="5336" y="654"/>
                  </a:cubicBezTo>
                  <a:cubicBezTo>
                    <a:pt x="4385" y="654"/>
                    <a:pt x="3390" y="452"/>
                    <a:pt x="218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10"/>
            <p:cNvSpPr/>
            <p:nvPr/>
          </p:nvSpPr>
          <p:spPr>
            <a:xfrm>
              <a:off x="1655750" y="1709925"/>
              <a:ext cx="358175" cy="363275"/>
            </a:xfrm>
            <a:custGeom>
              <a:rect b="b" l="l" r="r" t="t"/>
              <a:pathLst>
                <a:path extrusionOk="0" h="14531" w="14327">
                  <a:moveTo>
                    <a:pt x="1474" y="1"/>
                  </a:moveTo>
                  <a:lnTo>
                    <a:pt x="1301" y="377"/>
                  </a:lnTo>
                  <a:cubicBezTo>
                    <a:pt x="0" y="7289"/>
                    <a:pt x="3182" y="13324"/>
                    <a:pt x="3747" y="14531"/>
                  </a:cubicBezTo>
                  <a:cubicBezTo>
                    <a:pt x="4837" y="14191"/>
                    <a:pt x="6093" y="13923"/>
                    <a:pt x="7402" y="13923"/>
                  </a:cubicBezTo>
                  <a:cubicBezTo>
                    <a:pt x="8446" y="13923"/>
                    <a:pt x="9524" y="14093"/>
                    <a:pt x="10581" y="14531"/>
                  </a:cubicBezTo>
                  <a:cubicBezTo>
                    <a:pt x="14327" y="6976"/>
                    <a:pt x="13104" y="377"/>
                    <a:pt x="13104" y="377"/>
                  </a:cubicBezTo>
                  <a:lnTo>
                    <a:pt x="1291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10"/>
            <p:cNvSpPr/>
            <p:nvPr/>
          </p:nvSpPr>
          <p:spPr>
            <a:xfrm>
              <a:off x="1929275" y="1677025"/>
              <a:ext cx="212800" cy="440475"/>
            </a:xfrm>
            <a:custGeom>
              <a:rect b="b" l="l" r="r" t="t"/>
              <a:pathLst>
                <a:path extrusionOk="0" h="17619" w="8512">
                  <a:moveTo>
                    <a:pt x="6113" y="0"/>
                  </a:moveTo>
                  <a:lnTo>
                    <a:pt x="2602" y="1615"/>
                  </a:lnTo>
                  <a:cubicBezTo>
                    <a:pt x="2602" y="1615"/>
                    <a:pt x="3699" y="8621"/>
                    <a:pt x="0" y="15925"/>
                  </a:cubicBezTo>
                  <a:lnTo>
                    <a:pt x="3433" y="17618"/>
                  </a:lnTo>
                  <a:cubicBezTo>
                    <a:pt x="3433" y="17618"/>
                    <a:pt x="5721" y="16348"/>
                    <a:pt x="6740" y="13699"/>
                  </a:cubicBezTo>
                  <a:cubicBezTo>
                    <a:pt x="7743" y="11066"/>
                    <a:pt x="8511" y="5470"/>
                    <a:pt x="8417" y="4420"/>
                  </a:cubicBezTo>
                  <a:cubicBezTo>
                    <a:pt x="8323" y="3511"/>
                    <a:pt x="6113" y="0"/>
                    <a:pt x="611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10"/>
            <p:cNvSpPr/>
            <p:nvPr/>
          </p:nvSpPr>
          <p:spPr>
            <a:xfrm>
              <a:off x="1531525" y="1677025"/>
              <a:ext cx="211625" cy="440475"/>
            </a:xfrm>
            <a:custGeom>
              <a:rect b="b" l="l" r="r" t="t"/>
              <a:pathLst>
                <a:path extrusionOk="0" h="17619" w="8465">
                  <a:moveTo>
                    <a:pt x="2367" y="0"/>
                  </a:moveTo>
                  <a:cubicBezTo>
                    <a:pt x="2367" y="0"/>
                    <a:pt x="189" y="3511"/>
                    <a:pt x="95" y="4420"/>
                  </a:cubicBezTo>
                  <a:cubicBezTo>
                    <a:pt x="1" y="5470"/>
                    <a:pt x="753" y="11066"/>
                    <a:pt x="1756" y="13699"/>
                  </a:cubicBezTo>
                  <a:cubicBezTo>
                    <a:pt x="2775" y="16348"/>
                    <a:pt x="5048" y="17618"/>
                    <a:pt x="5048" y="17618"/>
                  </a:cubicBezTo>
                  <a:lnTo>
                    <a:pt x="8465" y="15925"/>
                  </a:lnTo>
                  <a:cubicBezTo>
                    <a:pt x="4781" y="8621"/>
                    <a:pt x="5879" y="1615"/>
                    <a:pt x="5879" y="1615"/>
                  </a:cubicBezTo>
                  <a:lnTo>
                    <a:pt x="5675" y="1207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10"/>
            <p:cNvSpPr/>
            <p:nvPr/>
          </p:nvSpPr>
          <p:spPr>
            <a:xfrm>
              <a:off x="1675350" y="2073575"/>
              <a:ext cx="320950" cy="164600"/>
            </a:xfrm>
            <a:custGeom>
              <a:rect b="b" l="l" r="r" t="t"/>
              <a:pathLst>
                <a:path extrusionOk="0" h="6584" w="12838">
                  <a:moveTo>
                    <a:pt x="6427" y="1"/>
                  </a:moveTo>
                  <a:cubicBezTo>
                    <a:pt x="5298" y="1"/>
                    <a:pt x="0" y="1631"/>
                    <a:pt x="157" y="2493"/>
                  </a:cubicBezTo>
                  <a:cubicBezTo>
                    <a:pt x="392" y="3903"/>
                    <a:pt x="4530" y="6584"/>
                    <a:pt x="6646" y="6584"/>
                  </a:cubicBezTo>
                  <a:cubicBezTo>
                    <a:pt x="8887" y="6584"/>
                    <a:pt x="12837" y="3418"/>
                    <a:pt x="12775" y="2195"/>
                  </a:cubicBezTo>
                  <a:cubicBezTo>
                    <a:pt x="12728" y="1098"/>
                    <a:pt x="7571" y="1"/>
                    <a:pt x="642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10"/>
            <p:cNvSpPr/>
            <p:nvPr/>
          </p:nvSpPr>
          <p:spPr>
            <a:xfrm>
              <a:off x="1423375" y="1342625"/>
              <a:ext cx="252475" cy="140350"/>
            </a:xfrm>
            <a:custGeom>
              <a:rect b="b" l="l" r="r" t="t"/>
              <a:pathLst>
                <a:path extrusionOk="0" h="5614" w="10099">
                  <a:moveTo>
                    <a:pt x="8339" y="0"/>
                  </a:moveTo>
                  <a:cubicBezTo>
                    <a:pt x="8303" y="0"/>
                    <a:pt x="8267" y="2"/>
                    <a:pt x="8230" y="6"/>
                  </a:cubicBezTo>
                  <a:cubicBezTo>
                    <a:pt x="6458" y="178"/>
                    <a:pt x="1" y="4034"/>
                    <a:pt x="533" y="5116"/>
                  </a:cubicBezTo>
                  <a:cubicBezTo>
                    <a:pt x="668" y="5391"/>
                    <a:pt x="1725" y="5614"/>
                    <a:pt x="3154" y="5614"/>
                  </a:cubicBezTo>
                  <a:cubicBezTo>
                    <a:pt x="5068" y="5614"/>
                    <a:pt x="7649" y="5214"/>
                    <a:pt x="9578" y="4003"/>
                  </a:cubicBezTo>
                  <a:cubicBezTo>
                    <a:pt x="10099" y="3666"/>
                    <a:pt x="9930" y="0"/>
                    <a:pt x="833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10"/>
            <p:cNvSpPr/>
            <p:nvPr/>
          </p:nvSpPr>
          <p:spPr>
            <a:xfrm>
              <a:off x="1993825" y="1346150"/>
              <a:ext cx="245425" cy="137350"/>
            </a:xfrm>
            <a:custGeom>
              <a:rect b="b" l="l" r="r" t="t"/>
              <a:pathLst>
                <a:path extrusionOk="0" h="5494" w="9817">
                  <a:moveTo>
                    <a:pt x="1714" y="0"/>
                  </a:moveTo>
                  <a:cubicBezTo>
                    <a:pt x="169" y="0"/>
                    <a:pt x="0" y="3587"/>
                    <a:pt x="506" y="3909"/>
                  </a:cubicBezTo>
                  <a:cubicBezTo>
                    <a:pt x="2380" y="5102"/>
                    <a:pt x="4890" y="5494"/>
                    <a:pt x="6751" y="5494"/>
                  </a:cubicBezTo>
                  <a:cubicBezTo>
                    <a:pt x="8143" y="5494"/>
                    <a:pt x="9172" y="5274"/>
                    <a:pt x="9299" y="5006"/>
                  </a:cubicBezTo>
                  <a:cubicBezTo>
                    <a:pt x="9816" y="3940"/>
                    <a:pt x="3531" y="178"/>
                    <a:pt x="1823" y="6"/>
                  </a:cubicBezTo>
                  <a:cubicBezTo>
                    <a:pt x="1786" y="2"/>
                    <a:pt x="1749" y="0"/>
                    <a:pt x="171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0"/>
            <p:cNvSpPr/>
            <p:nvPr/>
          </p:nvSpPr>
          <p:spPr>
            <a:xfrm>
              <a:off x="1680825" y="2067300"/>
              <a:ext cx="310375" cy="157950"/>
            </a:xfrm>
            <a:custGeom>
              <a:rect b="b" l="l" r="r" t="t"/>
              <a:pathLst>
                <a:path extrusionOk="0" h="6318" w="12415">
                  <a:moveTo>
                    <a:pt x="6208" y="1"/>
                  </a:moveTo>
                  <a:cubicBezTo>
                    <a:pt x="5110" y="1"/>
                    <a:pt x="1" y="1568"/>
                    <a:pt x="142" y="2399"/>
                  </a:cubicBezTo>
                  <a:cubicBezTo>
                    <a:pt x="377" y="3747"/>
                    <a:pt x="4374" y="6317"/>
                    <a:pt x="6427" y="6317"/>
                  </a:cubicBezTo>
                  <a:cubicBezTo>
                    <a:pt x="8590" y="6317"/>
                    <a:pt x="12415" y="3277"/>
                    <a:pt x="12352" y="2117"/>
                  </a:cubicBezTo>
                  <a:cubicBezTo>
                    <a:pt x="12305" y="1067"/>
                    <a:pt x="7320" y="1"/>
                    <a:pt x="6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10"/>
            <p:cNvSpPr/>
            <p:nvPr/>
          </p:nvSpPr>
          <p:spPr>
            <a:xfrm>
              <a:off x="1684350" y="2119825"/>
              <a:ext cx="306450" cy="105425"/>
            </a:xfrm>
            <a:custGeom>
              <a:rect b="b" l="l" r="r" t="t"/>
              <a:pathLst>
                <a:path extrusionOk="0" h="4217" w="12258">
                  <a:moveTo>
                    <a:pt x="12211" y="0"/>
                  </a:moveTo>
                  <a:cubicBezTo>
                    <a:pt x="10502" y="721"/>
                    <a:pt x="8277" y="1160"/>
                    <a:pt x="5831" y="1160"/>
                  </a:cubicBezTo>
                  <a:cubicBezTo>
                    <a:pt x="3637" y="1160"/>
                    <a:pt x="1631" y="799"/>
                    <a:pt x="16" y="220"/>
                  </a:cubicBezTo>
                  <a:cubicBezTo>
                    <a:pt x="1" y="251"/>
                    <a:pt x="1" y="267"/>
                    <a:pt x="1" y="298"/>
                  </a:cubicBezTo>
                  <a:cubicBezTo>
                    <a:pt x="236" y="1646"/>
                    <a:pt x="4233" y="4216"/>
                    <a:pt x="6286" y="4216"/>
                  </a:cubicBezTo>
                  <a:cubicBezTo>
                    <a:pt x="8449" y="4216"/>
                    <a:pt x="12258" y="1176"/>
                    <a:pt x="12211" y="16"/>
                  </a:cubicBezTo>
                  <a:cubicBezTo>
                    <a:pt x="12211" y="0"/>
                    <a:pt x="12211" y="0"/>
                    <a:pt x="1221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10"/>
            <p:cNvSpPr/>
            <p:nvPr/>
          </p:nvSpPr>
          <p:spPr>
            <a:xfrm>
              <a:off x="1661225" y="1709925"/>
              <a:ext cx="347225" cy="350350"/>
            </a:xfrm>
            <a:custGeom>
              <a:rect b="b" l="l" r="r" t="t"/>
              <a:pathLst>
                <a:path extrusionOk="0" h="14014" w="13889">
                  <a:moveTo>
                    <a:pt x="1270" y="1"/>
                  </a:moveTo>
                  <a:cubicBezTo>
                    <a:pt x="1" y="6850"/>
                    <a:pt x="3089" y="12822"/>
                    <a:pt x="3637" y="14014"/>
                  </a:cubicBezTo>
                  <a:cubicBezTo>
                    <a:pt x="4690" y="13674"/>
                    <a:pt x="5901" y="13412"/>
                    <a:pt x="7165" y="13412"/>
                  </a:cubicBezTo>
                  <a:cubicBezTo>
                    <a:pt x="8179" y="13412"/>
                    <a:pt x="9226" y="13581"/>
                    <a:pt x="10252" y="14014"/>
                  </a:cubicBezTo>
                  <a:cubicBezTo>
                    <a:pt x="13888" y="6521"/>
                    <a:pt x="12697" y="1"/>
                    <a:pt x="12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0"/>
            <p:cNvSpPr/>
            <p:nvPr/>
          </p:nvSpPr>
          <p:spPr>
            <a:xfrm>
              <a:off x="1706700" y="1933300"/>
              <a:ext cx="257075" cy="126975"/>
            </a:xfrm>
            <a:custGeom>
              <a:rect b="b" l="l" r="r" t="t"/>
              <a:pathLst>
                <a:path extrusionOk="0" h="5079" w="10283">
                  <a:moveTo>
                    <a:pt x="10282" y="0"/>
                  </a:moveTo>
                  <a:lnTo>
                    <a:pt x="10282" y="0"/>
                  </a:lnTo>
                  <a:cubicBezTo>
                    <a:pt x="8402" y="408"/>
                    <a:pt x="6301" y="643"/>
                    <a:pt x="4075" y="643"/>
                  </a:cubicBezTo>
                  <a:cubicBezTo>
                    <a:pt x="2665" y="643"/>
                    <a:pt x="1301" y="549"/>
                    <a:pt x="0" y="376"/>
                  </a:cubicBezTo>
                  <a:lnTo>
                    <a:pt x="0" y="376"/>
                  </a:lnTo>
                  <a:cubicBezTo>
                    <a:pt x="674" y="2774"/>
                    <a:pt x="1552" y="4499"/>
                    <a:pt x="1818" y="5079"/>
                  </a:cubicBezTo>
                  <a:cubicBezTo>
                    <a:pt x="2871" y="4739"/>
                    <a:pt x="4082" y="4477"/>
                    <a:pt x="5346" y="4477"/>
                  </a:cubicBezTo>
                  <a:cubicBezTo>
                    <a:pt x="6360" y="4477"/>
                    <a:pt x="7407" y="4646"/>
                    <a:pt x="8433" y="5079"/>
                  </a:cubicBezTo>
                  <a:cubicBezTo>
                    <a:pt x="9295" y="3307"/>
                    <a:pt x="9891" y="1599"/>
                    <a:pt x="10282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10"/>
            <p:cNvSpPr/>
            <p:nvPr/>
          </p:nvSpPr>
          <p:spPr>
            <a:xfrm>
              <a:off x="1416325" y="1320700"/>
              <a:ext cx="263475" cy="155750"/>
            </a:xfrm>
            <a:custGeom>
              <a:rect b="b" l="l" r="r" t="t"/>
              <a:pathLst>
                <a:path extrusionOk="0" h="6230" w="10539">
                  <a:moveTo>
                    <a:pt x="8678" y="0"/>
                  </a:moveTo>
                  <a:cubicBezTo>
                    <a:pt x="8644" y="0"/>
                    <a:pt x="8610" y="2"/>
                    <a:pt x="8574" y="5"/>
                  </a:cubicBezTo>
                  <a:cubicBezTo>
                    <a:pt x="6740" y="193"/>
                    <a:pt x="0" y="4425"/>
                    <a:pt x="549" y="5648"/>
                  </a:cubicBezTo>
                  <a:cubicBezTo>
                    <a:pt x="694" y="5965"/>
                    <a:pt x="1854" y="6230"/>
                    <a:pt x="3408" y="6230"/>
                  </a:cubicBezTo>
                  <a:cubicBezTo>
                    <a:pt x="5392" y="6230"/>
                    <a:pt x="8016" y="5798"/>
                    <a:pt x="9985" y="4488"/>
                  </a:cubicBezTo>
                  <a:cubicBezTo>
                    <a:pt x="10538" y="4119"/>
                    <a:pt x="10368" y="0"/>
                    <a:pt x="8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10"/>
            <p:cNvSpPr/>
            <p:nvPr/>
          </p:nvSpPr>
          <p:spPr>
            <a:xfrm>
              <a:off x="1424950" y="1407025"/>
              <a:ext cx="145000" cy="69325"/>
            </a:xfrm>
            <a:custGeom>
              <a:rect b="b" l="l" r="r" t="t"/>
              <a:pathLst>
                <a:path extrusionOk="0" h="2773" w="5800">
                  <a:moveTo>
                    <a:pt x="1928" y="1"/>
                  </a:moveTo>
                  <a:cubicBezTo>
                    <a:pt x="768" y="910"/>
                    <a:pt x="0" y="1756"/>
                    <a:pt x="204" y="2195"/>
                  </a:cubicBezTo>
                  <a:cubicBezTo>
                    <a:pt x="346" y="2510"/>
                    <a:pt x="1498" y="2773"/>
                    <a:pt x="3043" y="2773"/>
                  </a:cubicBezTo>
                  <a:cubicBezTo>
                    <a:pt x="3879" y="2773"/>
                    <a:pt x="4831" y="2696"/>
                    <a:pt x="5800" y="2508"/>
                  </a:cubicBezTo>
                  <a:cubicBezTo>
                    <a:pt x="5659" y="2446"/>
                    <a:pt x="5502" y="2383"/>
                    <a:pt x="5361" y="2320"/>
                  </a:cubicBezTo>
                  <a:cubicBezTo>
                    <a:pt x="4013" y="1693"/>
                    <a:pt x="2853" y="894"/>
                    <a:pt x="192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10"/>
            <p:cNvSpPr/>
            <p:nvPr/>
          </p:nvSpPr>
          <p:spPr>
            <a:xfrm>
              <a:off x="1987525" y="1320700"/>
              <a:ext cx="265050" cy="155750"/>
            </a:xfrm>
            <a:custGeom>
              <a:rect b="b" l="l" r="r" t="t"/>
              <a:pathLst>
                <a:path extrusionOk="0" h="6230" w="10602">
                  <a:moveTo>
                    <a:pt x="1861" y="0"/>
                  </a:moveTo>
                  <a:cubicBezTo>
                    <a:pt x="171" y="0"/>
                    <a:pt x="1" y="4119"/>
                    <a:pt x="539" y="4488"/>
                  </a:cubicBezTo>
                  <a:cubicBezTo>
                    <a:pt x="2516" y="5798"/>
                    <a:pt x="5164" y="6230"/>
                    <a:pt x="7164" y="6230"/>
                  </a:cubicBezTo>
                  <a:cubicBezTo>
                    <a:pt x="8730" y="6230"/>
                    <a:pt x="9899" y="5965"/>
                    <a:pt x="10037" y="5648"/>
                  </a:cubicBezTo>
                  <a:cubicBezTo>
                    <a:pt x="10601" y="4425"/>
                    <a:pt x="3814" y="193"/>
                    <a:pt x="1965" y="5"/>
                  </a:cubicBezTo>
                  <a:cubicBezTo>
                    <a:pt x="1930" y="2"/>
                    <a:pt x="1895" y="0"/>
                    <a:pt x="1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10"/>
            <p:cNvSpPr/>
            <p:nvPr/>
          </p:nvSpPr>
          <p:spPr>
            <a:xfrm>
              <a:off x="2094625" y="1425050"/>
              <a:ext cx="147750" cy="51375"/>
            </a:xfrm>
            <a:custGeom>
              <a:rect b="b" l="l" r="r" t="t"/>
              <a:pathLst>
                <a:path extrusionOk="0" h="2055" w="5910">
                  <a:moveTo>
                    <a:pt x="4875" y="1"/>
                  </a:moveTo>
                  <a:cubicBezTo>
                    <a:pt x="3966" y="502"/>
                    <a:pt x="2900" y="957"/>
                    <a:pt x="1756" y="1317"/>
                  </a:cubicBezTo>
                  <a:cubicBezTo>
                    <a:pt x="1161" y="1505"/>
                    <a:pt x="565" y="1646"/>
                    <a:pt x="1" y="1772"/>
                  </a:cubicBezTo>
                  <a:cubicBezTo>
                    <a:pt x="1005" y="1973"/>
                    <a:pt x="1995" y="2054"/>
                    <a:pt x="2864" y="2054"/>
                  </a:cubicBezTo>
                  <a:cubicBezTo>
                    <a:pt x="4437" y="2054"/>
                    <a:pt x="5612" y="1787"/>
                    <a:pt x="5753" y="1474"/>
                  </a:cubicBezTo>
                  <a:cubicBezTo>
                    <a:pt x="5910" y="1145"/>
                    <a:pt x="5534" y="612"/>
                    <a:pt x="487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10"/>
            <p:cNvSpPr/>
            <p:nvPr/>
          </p:nvSpPr>
          <p:spPr>
            <a:xfrm>
              <a:off x="1696100" y="1475600"/>
              <a:ext cx="281400" cy="216725"/>
            </a:xfrm>
            <a:custGeom>
              <a:rect b="b" l="l" r="r" t="t"/>
              <a:pathLst>
                <a:path extrusionOk="0" h="8669" w="11256">
                  <a:moveTo>
                    <a:pt x="2180" y="1"/>
                  </a:moveTo>
                  <a:lnTo>
                    <a:pt x="1" y="8668"/>
                  </a:lnTo>
                  <a:lnTo>
                    <a:pt x="11255" y="8668"/>
                  </a:lnTo>
                  <a:lnTo>
                    <a:pt x="8496" y="1"/>
                  </a:lnTo>
                  <a:cubicBezTo>
                    <a:pt x="7345" y="401"/>
                    <a:pt x="6364" y="631"/>
                    <a:pt x="5331" y="631"/>
                  </a:cubicBezTo>
                  <a:cubicBezTo>
                    <a:pt x="4382" y="631"/>
                    <a:pt x="3389" y="436"/>
                    <a:pt x="2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10"/>
            <p:cNvSpPr/>
            <p:nvPr/>
          </p:nvSpPr>
          <p:spPr>
            <a:xfrm>
              <a:off x="1696100" y="1580625"/>
              <a:ext cx="281000" cy="111700"/>
            </a:xfrm>
            <a:custGeom>
              <a:rect b="b" l="l" r="r" t="t"/>
              <a:pathLst>
                <a:path extrusionOk="0" h="4468" w="11240">
                  <a:moveTo>
                    <a:pt x="1129" y="0"/>
                  </a:moveTo>
                  <a:lnTo>
                    <a:pt x="1" y="4467"/>
                  </a:lnTo>
                  <a:lnTo>
                    <a:pt x="11239" y="4467"/>
                  </a:lnTo>
                  <a:lnTo>
                    <a:pt x="9829" y="32"/>
                  </a:lnTo>
                  <a:cubicBezTo>
                    <a:pt x="8543" y="361"/>
                    <a:pt x="7164" y="2242"/>
                    <a:pt x="5612" y="2242"/>
                  </a:cubicBezTo>
                  <a:cubicBezTo>
                    <a:pt x="4014" y="2242"/>
                    <a:pt x="2430" y="345"/>
                    <a:pt x="112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10"/>
            <p:cNvSpPr/>
            <p:nvPr/>
          </p:nvSpPr>
          <p:spPr>
            <a:xfrm>
              <a:off x="1709425" y="1654300"/>
              <a:ext cx="112100" cy="32150"/>
            </a:xfrm>
            <a:custGeom>
              <a:rect b="b" l="l" r="r" t="t"/>
              <a:pathLst>
                <a:path extrusionOk="0" h="1286" w="4484">
                  <a:moveTo>
                    <a:pt x="283" y="0"/>
                  </a:moveTo>
                  <a:lnTo>
                    <a:pt x="1" y="1160"/>
                  </a:lnTo>
                  <a:lnTo>
                    <a:pt x="4484" y="1285"/>
                  </a:lnTo>
                  <a:lnTo>
                    <a:pt x="4186" y="37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10"/>
            <p:cNvSpPr/>
            <p:nvPr/>
          </p:nvSpPr>
          <p:spPr>
            <a:xfrm>
              <a:off x="1852075" y="1654300"/>
              <a:ext cx="110525" cy="32150"/>
            </a:xfrm>
            <a:custGeom>
              <a:rect b="b" l="l" r="r" t="t"/>
              <a:pathLst>
                <a:path extrusionOk="0" h="1286" w="4421">
                  <a:moveTo>
                    <a:pt x="4138" y="0"/>
                  </a:moveTo>
                  <a:lnTo>
                    <a:pt x="298" y="376"/>
                  </a:lnTo>
                  <a:lnTo>
                    <a:pt x="0" y="1285"/>
                  </a:lnTo>
                  <a:lnTo>
                    <a:pt x="4420" y="1160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10"/>
            <p:cNvSpPr/>
            <p:nvPr/>
          </p:nvSpPr>
          <p:spPr>
            <a:xfrm>
              <a:off x="1536625" y="1441125"/>
              <a:ext cx="193200" cy="247275"/>
            </a:xfrm>
            <a:custGeom>
              <a:rect b="b" l="l" r="r" t="t"/>
              <a:pathLst>
                <a:path extrusionOk="0" h="9891" w="7728">
                  <a:moveTo>
                    <a:pt x="5816" y="0"/>
                  </a:moveTo>
                  <a:cubicBezTo>
                    <a:pt x="3856" y="1332"/>
                    <a:pt x="2430" y="1724"/>
                    <a:pt x="0" y="2116"/>
                  </a:cubicBezTo>
                  <a:lnTo>
                    <a:pt x="2383" y="8088"/>
                  </a:lnTo>
                  <a:lnTo>
                    <a:pt x="5314" y="9891"/>
                  </a:lnTo>
                  <a:lnTo>
                    <a:pt x="7728" y="109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0"/>
            <p:cNvSpPr/>
            <p:nvPr/>
          </p:nvSpPr>
          <p:spPr>
            <a:xfrm>
              <a:off x="1536625" y="1485400"/>
              <a:ext cx="163825" cy="203000"/>
            </a:xfrm>
            <a:custGeom>
              <a:rect b="b" l="l" r="r" t="t"/>
              <a:pathLst>
                <a:path extrusionOk="0" h="8120" w="6553">
                  <a:moveTo>
                    <a:pt x="1803" y="0"/>
                  </a:moveTo>
                  <a:cubicBezTo>
                    <a:pt x="1270" y="126"/>
                    <a:pt x="674" y="235"/>
                    <a:pt x="0" y="345"/>
                  </a:cubicBezTo>
                  <a:lnTo>
                    <a:pt x="2383" y="6317"/>
                  </a:lnTo>
                  <a:lnTo>
                    <a:pt x="5314" y="8120"/>
                  </a:lnTo>
                  <a:lnTo>
                    <a:pt x="6552" y="3621"/>
                  </a:lnTo>
                  <a:cubicBezTo>
                    <a:pt x="4185" y="3057"/>
                    <a:pt x="2383" y="1693"/>
                    <a:pt x="1803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0"/>
            <p:cNvSpPr/>
            <p:nvPr/>
          </p:nvSpPr>
          <p:spPr>
            <a:xfrm>
              <a:off x="1548775" y="1511600"/>
              <a:ext cx="122675" cy="157200"/>
            </a:xfrm>
            <a:custGeom>
              <a:rect b="b" l="l" r="r" t="t"/>
              <a:pathLst>
                <a:path extrusionOk="0" h="6288" w="4907">
                  <a:moveTo>
                    <a:pt x="193" y="1"/>
                  </a:moveTo>
                  <a:cubicBezTo>
                    <a:pt x="191" y="1"/>
                    <a:pt x="190" y="1"/>
                    <a:pt x="188" y="3"/>
                  </a:cubicBezTo>
                  <a:cubicBezTo>
                    <a:pt x="0" y="191"/>
                    <a:pt x="1630" y="4172"/>
                    <a:pt x="1928" y="4673"/>
                  </a:cubicBezTo>
                  <a:cubicBezTo>
                    <a:pt x="2242" y="5159"/>
                    <a:pt x="4577" y="6288"/>
                    <a:pt x="4577" y="6288"/>
                  </a:cubicBezTo>
                  <a:lnTo>
                    <a:pt x="4906" y="5410"/>
                  </a:lnTo>
                  <a:cubicBezTo>
                    <a:pt x="4906" y="5410"/>
                    <a:pt x="3276" y="4423"/>
                    <a:pt x="2696" y="4078"/>
                  </a:cubicBezTo>
                  <a:cubicBezTo>
                    <a:pt x="2123" y="3753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0"/>
            <p:cNvSpPr/>
            <p:nvPr/>
          </p:nvSpPr>
          <p:spPr>
            <a:xfrm>
              <a:off x="1931225" y="1441125"/>
              <a:ext cx="195175" cy="247275"/>
            </a:xfrm>
            <a:custGeom>
              <a:rect b="b" l="l" r="r" t="t"/>
              <a:pathLst>
                <a:path extrusionOk="0" h="9891" w="7807">
                  <a:moveTo>
                    <a:pt x="1944" y="0"/>
                  </a:moveTo>
                  <a:lnTo>
                    <a:pt x="0" y="1097"/>
                  </a:lnTo>
                  <a:lnTo>
                    <a:pt x="2446" y="9891"/>
                  </a:lnTo>
                  <a:lnTo>
                    <a:pt x="5800" y="8339"/>
                  </a:lnTo>
                  <a:lnTo>
                    <a:pt x="7806" y="2116"/>
                  </a:lnTo>
                  <a:cubicBezTo>
                    <a:pt x="5455" y="1740"/>
                    <a:pt x="3966" y="1097"/>
                    <a:pt x="1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10"/>
            <p:cNvSpPr/>
            <p:nvPr/>
          </p:nvSpPr>
          <p:spPr>
            <a:xfrm>
              <a:off x="1937875" y="1452100"/>
              <a:ext cx="43150" cy="80350"/>
            </a:xfrm>
            <a:custGeom>
              <a:rect b="b" l="l" r="r" t="t"/>
              <a:pathLst>
                <a:path extrusionOk="0" h="3214" w="1726">
                  <a:moveTo>
                    <a:pt x="1725" y="0"/>
                  </a:moveTo>
                  <a:cubicBezTo>
                    <a:pt x="1725" y="0"/>
                    <a:pt x="283" y="533"/>
                    <a:pt x="142" y="752"/>
                  </a:cubicBezTo>
                  <a:cubicBezTo>
                    <a:pt x="1" y="972"/>
                    <a:pt x="785" y="3213"/>
                    <a:pt x="785" y="3213"/>
                  </a:cubicBezTo>
                  <a:cubicBezTo>
                    <a:pt x="785" y="3213"/>
                    <a:pt x="346" y="1144"/>
                    <a:pt x="455" y="925"/>
                  </a:cubicBezTo>
                  <a:cubicBezTo>
                    <a:pt x="550" y="705"/>
                    <a:pt x="1725" y="0"/>
                    <a:pt x="1725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10"/>
            <p:cNvSpPr/>
            <p:nvPr/>
          </p:nvSpPr>
          <p:spPr>
            <a:xfrm>
              <a:off x="2001375" y="1375675"/>
              <a:ext cx="61150" cy="76450"/>
            </a:xfrm>
            <a:custGeom>
              <a:rect b="b" l="l" r="r" t="t"/>
              <a:pathLst>
                <a:path extrusionOk="0" h="3058" w="2446">
                  <a:moveTo>
                    <a:pt x="126" y="1"/>
                  </a:moveTo>
                  <a:cubicBezTo>
                    <a:pt x="126" y="1"/>
                    <a:pt x="0" y="1834"/>
                    <a:pt x="94" y="2070"/>
                  </a:cubicBezTo>
                  <a:cubicBezTo>
                    <a:pt x="173" y="2320"/>
                    <a:pt x="2445" y="3057"/>
                    <a:pt x="2445" y="3057"/>
                  </a:cubicBezTo>
                  <a:cubicBezTo>
                    <a:pt x="2445" y="3057"/>
                    <a:pt x="533" y="2148"/>
                    <a:pt x="408" y="1928"/>
                  </a:cubicBezTo>
                  <a:cubicBezTo>
                    <a:pt x="298" y="1725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0"/>
            <p:cNvSpPr/>
            <p:nvPr/>
          </p:nvSpPr>
          <p:spPr>
            <a:xfrm>
              <a:off x="1607550" y="1375675"/>
              <a:ext cx="60750" cy="76450"/>
            </a:xfrm>
            <a:custGeom>
              <a:rect b="b" l="l" r="r" t="t"/>
              <a:pathLst>
                <a:path extrusionOk="0" h="3058" w="2430">
                  <a:moveTo>
                    <a:pt x="2320" y="1"/>
                  </a:moveTo>
                  <a:cubicBezTo>
                    <a:pt x="2320" y="1"/>
                    <a:pt x="2132" y="1725"/>
                    <a:pt x="2022" y="1928"/>
                  </a:cubicBezTo>
                  <a:cubicBezTo>
                    <a:pt x="1897" y="2148"/>
                    <a:pt x="0" y="3057"/>
                    <a:pt x="0" y="3057"/>
                  </a:cubicBezTo>
                  <a:cubicBezTo>
                    <a:pt x="0" y="3057"/>
                    <a:pt x="2258" y="2320"/>
                    <a:pt x="2336" y="2070"/>
                  </a:cubicBezTo>
                  <a:cubicBezTo>
                    <a:pt x="2430" y="1834"/>
                    <a:pt x="2320" y="1"/>
                    <a:pt x="232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0"/>
            <p:cNvSpPr/>
            <p:nvPr/>
          </p:nvSpPr>
          <p:spPr>
            <a:xfrm>
              <a:off x="1837575" y="1490100"/>
              <a:ext cx="43125" cy="59575"/>
            </a:xfrm>
            <a:custGeom>
              <a:rect b="b" l="l" r="r" t="t"/>
              <a:pathLst>
                <a:path extrusionOk="0" h="2383" w="1725">
                  <a:moveTo>
                    <a:pt x="1724" y="0"/>
                  </a:moveTo>
                  <a:cubicBezTo>
                    <a:pt x="1724" y="0"/>
                    <a:pt x="329" y="95"/>
                    <a:pt x="173" y="236"/>
                  </a:cubicBezTo>
                  <a:cubicBezTo>
                    <a:pt x="0" y="377"/>
                    <a:pt x="188" y="2383"/>
                    <a:pt x="188" y="2383"/>
                  </a:cubicBezTo>
                  <a:cubicBezTo>
                    <a:pt x="188" y="2383"/>
                    <a:pt x="235" y="612"/>
                    <a:pt x="376" y="455"/>
                  </a:cubicBezTo>
                  <a:cubicBezTo>
                    <a:pt x="518" y="283"/>
                    <a:pt x="1724" y="0"/>
                    <a:pt x="17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0"/>
            <p:cNvSpPr/>
            <p:nvPr/>
          </p:nvSpPr>
          <p:spPr>
            <a:xfrm>
              <a:off x="1782700" y="1490500"/>
              <a:ext cx="44700" cy="60750"/>
            </a:xfrm>
            <a:custGeom>
              <a:rect b="b" l="l" r="r" t="t"/>
              <a:pathLst>
                <a:path extrusionOk="0" h="2430" w="1788">
                  <a:moveTo>
                    <a:pt x="1" y="0"/>
                  </a:moveTo>
                  <a:cubicBezTo>
                    <a:pt x="1" y="0"/>
                    <a:pt x="1255" y="314"/>
                    <a:pt x="1396" y="470"/>
                  </a:cubicBezTo>
                  <a:cubicBezTo>
                    <a:pt x="1521" y="643"/>
                    <a:pt x="1521" y="2430"/>
                    <a:pt x="1521" y="2430"/>
                  </a:cubicBezTo>
                  <a:cubicBezTo>
                    <a:pt x="1521" y="2430"/>
                    <a:pt x="1788" y="408"/>
                    <a:pt x="1615" y="267"/>
                  </a:cubicBezTo>
                  <a:cubicBezTo>
                    <a:pt x="1443" y="1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0"/>
            <p:cNvSpPr/>
            <p:nvPr/>
          </p:nvSpPr>
          <p:spPr>
            <a:xfrm>
              <a:off x="1692200" y="1453275"/>
              <a:ext cx="34900" cy="69375"/>
            </a:xfrm>
            <a:custGeom>
              <a:rect b="b" l="l" r="r" t="t"/>
              <a:pathLst>
                <a:path extrusionOk="0" h="2775" w="1396">
                  <a:moveTo>
                    <a:pt x="0" y="0"/>
                  </a:moveTo>
                  <a:cubicBezTo>
                    <a:pt x="0" y="0"/>
                    <a:pt x="972" y="690"/>
                    <a:pt x="1035" y="878"/>
                  </a:cubicBezTo>
                  <a:cubicBezTo>
                    <a:pt x="1113" y="1082"/>
                    <a:pt x="580" y="2774"/>
                    <a:pt x="580" y="2774"/>
                  </a:cubicBezTo>
                  <a:cubicBezTo>
                    <a:pt x="580" y="2774"/>
                    <a:pt x="1395" y="941"/>
                    <a:pt x="1301" y="752"/>
                  </a:cubicBezTo>
                  <a:cubicBezTo>
                    <a:pt x="1191" y="56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0"/>
            <p:cNvSpPr/>
            <p:nvPr/>
          </p:nvSpPr>
          <p:spPr>
            <a:xfrm>
              <a:off x="1960225" y="1486575"/>
              <a:ext cx="166175" cy="201825"/>
            </a:xfrm>
            <a:custGeom>
              <a:rect b="b" l="l" r="r" t="t"/>
              <a:pathLst>
                <a:path extrusionOk="0" h="8073" w="6647">
                  <a:moveTo>
                    <a:pt x="5189" y="0"/>
                  </a:moveTo>
                  <a:cubicBezTo>
                    <a:pt x="4311" y="1192"/>
                    <a:pt x="2900" y="2289"/>
                    <a:pt x="1145" y="3026"/>
                  </a:cubicBezTo>
                  <a:cubicBezTo>
                    <a:pt x="768" y="3182"/>
                    <a:pt x="377" y="3323"/>
                    <a:pt x="0" y="3433"/>
                  </a:cubicBezTo>
                  <a:lnTo>
                    <a:pt x="1286" y="8073"/>
                  </a:lnTo>
                  <a:lnTo>
                    <a:pt x="4640" y="6521"/>
                  </a:lnTo>
                  <a:lnTo>
                    <a:pt x="6646" y="298"/>
                  </a:lnTo>
                  <a:cubicBezTo>
                    <a:pt x="6129" y="220"/>
                    <a:pt x="5643" y="126"/>
                    <a:pt x="518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0"/>
            <p:cNvSpPr/>
            <p:nvPr/>
          </p:nvSpPr>
          <p:spPr>
            <a:xfrm>
              <a:off x="1995500" y="1511600"/>
              <a:ext cx="123050" cy="157200"/>
            </a:xfrm>
            <a:custGeom>
              <a:rect b="b" l="l" r="r" t="t"/>
              <a:pathLst>
                <a:path extrusionOk="0" h="6288" w="4922">
                  <a:moveTo>
                    <a:pt x="4730" y="1"/>
                  </a:moveTo>
                  <a:cubicBezTo>
                    <a:pt x="4595" y="1"/>
                    <a:pt x="2783" y="3753"/>
                    <a:pt x="2210" y="4078"/>
                  </a:cubicBezTo>
                  <a:cubicBezTo>
                    <a:pt x="1630" y="4423"/>
                    <a:pt x="0" y="5410"/>
                    <a:pt x="0" y="5410"/>
                  </a:cubicBezTo>
                  <a:lnTo>
                    <a:pt x="329" y="6288"/>
                  </a:lnTo>
                  <a:cubicBezTo>
                    <a:pt x="329" y="6288"/>
                    <a:pt x="2665" y="5159"/>
                    <a:pt x="2978" y="4673"/>
                  </a:cubicBezTo>
                  <a:cubicBezTo>
                    <a:pt x="3292" y="4172"/>
                    <a:pt x="4922" y="191"/>
                    <a:pt x="4734" y="3"/>
                  </a:cubicBezTo>
                  <a:cubicBezTo>
                    <a:pt x="4733" y="1"/>
                    <a:pt x="4731" y="1"/>
                    <a:pt x="47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0"/>
            <p:cNvSpPr/>
            <p:nvPr/>
          </p:nvSpPr>
          <p:spPr>
            <a:xfrm>
              <a:off x="1938275" y="1668000"/>
              <a:ext cx="197925" cy="436175"/>
            </a:xfrm>
            <a:custGeom>
              <a:rect b="b" l="l" r="r" t="t"/>
              <a:pathLst>
                <a:path extrusionOk="0" h="17447" w="7917">
                  <a:moveTo>
                    <a:pt x="5690" y="1"/>
                  </a:moveTo>
                  <a:lnTo>
                    <a:pt x="2414" y="1584"/>
                  </a:lnTo>
                  <a:cubicBezTo>
                    <a:pt x="2414" y="1584"/>
                    <a:pt x="3433" y="8543"/>
                    <a:pt x="1" y="15769"/>
                  </a:cubicBezTo>
                  <a:lnTo>
                    <a:pt x="3198" y="17446"/>
                  </a:lnTo>
                  <a:cubicBezTo>
                    <a:pt x="3198" y="17446"/>
                    <a:pt x="5314" y="16177"/>
                    <a:pt x="6255" y="13559"/>
                  </a:cubicBezTo>
                  <a:cubicBezTo>
                    <a:pt x="7195" y="10957"/>
                    <a:pt x="7916" y="5408"/>
                    <a:pt x="7822" y="4374"/>
                  </a:cubicBezTo>
                  <a:cubicBezTo>
                    <a:pt x="7728" y="3465"/>
                    <a:pt x="5690" y="1"/>
                    <a:pt x="56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10"/>
            <p:cNvSpPr/>
            <p:nvPr/>
          </p:nvSpPr>
          <p:spPr>
            <a:xfrm>
              <a:off x="1938275" y="1876075"/>
              <a:ext cx="185775" cy="228100"/>
            </a:xfrm>
            <a:custGeom>
              <a:rect b="b" l="l" r="r" t="t"/>
              <a:pathLst>
                <a:path extrusionOk="0" h="9124" w="7431">
                  <a:moveTo>
                    <a:pt x="7430" y="1"/>
                  </a:moveTo>
                  <a:lnTo>
                    <a:pt x="7430" y="1"/>
                  </a:lnTo>
                  <a:cubicBezTo>
                    <a:pt x="5878" y="1019"/>
                    <a:pt x="3951" y="1835"/>
                    <a:pt x="1787" y="2367"/>
                  </a:cubicBezTo>
                  <a:cubicBezTo>
                    <a:pt x="1396" y="3982"/>
                    <a:pt x="831" y="5706"/>
                    <a:pt x="1" y="7446"/>
                  </a:cubicBezTo>
                  <a:lnTo>
                    <a:pt x="3198" y="9123"/>
                  </a:lnTo>
                  <a:cubicBezTo>
                    <a:pt x="3198" y="9123"/>
                    <a:pt x="5314" y="7854"/>
                    <a:pt x="6255" y="5236"/>
                  </a:cubicBezTo>
                  <a:cubicBezTo>
                    <a:pt x="6741" y="3919"/>
                    <a:pt x="7148" y="1866"/>
                    <a:pt x="7430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10"/>
            <p:cNvSpPr/>
            <p:nvPr/>
          </p:nvSpPr>
          <p:spPr>
            <a:xfrm>
              <a:off x="1534675" y="1668000"/>
              <a:ext cx="199475" cy="436175"/>
            </a:xfrm>
            <a:custGeom>
              <a:rect b="b" l="l" r="r" t="t"/>
              <a:pathLst>
                <a:path extrusionOk="0" h="17447" w="7979">
                  <a:moveTo>
                    <a:pt x="2241" y="1"/>
                  </a:moveTo>
                  <a:cubicBezTo>
                    <a:pt x="2241" y="1"/>
                    <a:pt x="188" y="3465"/>
                    <a:pt x="110" y="4374"/>
                  </a:cubicBezTo>
                  <a:cubicBezTo>
                    <a:pt x="0" y="5408"/>
                    <a:pt x="721" y="10957"/>
                    <a:pt x="1677" y="13559"/>
                  </a:cubicBezTo>
                  <a:cubicBezTo>
                    <a:pt x="2618" y="16177"/>
                    <a:pt x="4765" y="17446"/>
                    <a:pt x="4765" y="17446"/>
                  </a:cubicBezTo>
                  <a:lnTo>
                    <a:pt x="7978" y="15769"/>
                  </a:lnTo>
                  <a:cubicBezTo>
                    <a:pt x="4514" y="8543"/>
                    <a:pt x="5549" y="1584"/>
                    <a:pt x="5549" y="158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0"/>
            <p:cNvSpPr/>
            <p:nvPr/>
          </p:nvSpPr>
          <p:spPr>
            <a:xfrm>
              <a:off x="1553075" y="1914100"/>
              <a:ext cx="181075" cy="190075"/>
            </a:xfrm>
            <a:custGeom>
              <a:rect b="b" l="l" r="r" t="t"/>
              <a:pathLst>
                <a:path extrusionOk="0" h="7603" w="7243">
                  <a:moveTo>
                    <a:pt x="1" y="0"/>
                  </a:moveTo>
                  <a:cubicBezTo>
                    <a:pt x="267" y="1395"/>
                    <a:pt x="581" y="2759"/>
                    <a:pt x="941" y="3731"/>
                  </a:cubicBezTo>
                  <a:cubicBezTo>
                    <a:pt x="1882" y="6333"/>
                    <a:pt x="4029" y="7602"/>
                    <a:pt x="4029" y="7602"/>
                  </a:cubicBezTo>
                  <a:lnTo>
                    <a:pt x="7242" y="5925"/>
                  </a:lnTo>
                  <a:cubicBezTo>
                    <a:pt x="6443" y="4279"/>
                    <a:pt x="5894" y="2633"/>
                    <a:pt x="5502" y="1082"/>
                  </a:cubicBezTo>
                  <a:cubicBezTo>
                    <a:pt x="4781" y="1019"/>
                    <a:pt x="4060" y="909"/>
                    <a:pt x="3324" y="784"/>
                  </a:cubicBezTo>
                  <a:cubicBezTo>
                    <a:pt x="2164" y="580"/>
                    <a:pt x="1051" y="31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0"/>
            <p:cNvSpPr/>
            <p:nvPr/>
          </p:nvSpPr>
          <p:spPr>
            <a:xfrm>
              <a:off x="1731375" y="2001700"/>
              <a:ext cx="204575" cy="51525"/>
            </a:xfrm>
            <a:custGeom>
              <a:rect b="b" l="l" r="r" t="t"/>
              <a:pathLst>
                <a:path extrusionOk="0" h="2061" w="8183">
                  <a:moveTo>
                    <a:pt x="3693" y="1"/>
                  </a:moveTo>
                  <a:cubicBezTo>
                    <a:pt x="2413" y="1"/>
                    <a:pt x="1155" y="209"/>
                    <a:pt x="1" y="509"/>
                  </a:cubicBezTo>
                  <a:cubicBezTo>
                    <a:pt x="267" y="1167"/>
                    <a:pt x="518" y="1684"/>
                    <a:pt x="690" y="2045"/>
                  </a:cubicBezTo>
                  <a:cubicBezTo>
                    <a:pt x="1844" y="1640"/>
                    <a:pt x="3069" y="1322"/>
                    <a:pt x="4065" y="1322"/>
                  </a:cubicBezTo>
                  <a:cubicBezTo>
                    <a:pt x="4111" y="1322"/>
                    <a:pt x="4156" y="1322"/>
                    <a:pt x="4201" y="1324"/>
                  </a:cubicBezTo>
                  <a:cubicBezTo>
                    <a:pt x="5157" y="1355"/>
                    <a:pt x="6396" y="1669"/>
                    <a:pt x="7587" y="2060"/>
                  </a:cubicBezTo>
                  <a:cubicBezTo>
                    <a:pt x="7806" y="1606"/>
                    <a:pt x="7994" y="1136"/>
                    <a:pt x="8183" y="681"/>
                  </a:cubicBezTo>
                  <a:cubicBezTo>
                    <a:pt x="6866" y="336"/>
                    <a:pt x="5440" y="54"/>
                    <a:pt x="4076" y="7"/>
                  </a:cubicBezTo>
                  <a:cubicBezTo>
                    <a:pt x="3948" y="3"/>
                    <a:pt x="3820" y="1"/>
                    <a:pt x="369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0"/>
            <p:cNvSpPr/>
            <p:nvPr/>
          </p:nvSpPr>
          <p:spPr>
            <a:xfrm>
              <a:off x="1939450" y="2024200"/>
              <a:ext cx="113675" cy="69775"/>
            </a:xfrm>
            <a:custGeom>
              <a:rect b="b" l="l" r="r" t="t"/>
              <a:pathLst>
                <a:path extrusionOk="0" h="2791" w="4547">
                  <a:moveTo>
                    <a:pt x="612" y="1"/>
                  </a:moveTo>
                  <a:cubicBezTo>
                    <a:pt x="424" y="471"/>
                    <a:pt x="236" y="957"/>
                    <a:pt x="1" y="1427"/>
                  </a:cubicBezTo>
                  <a:cubicBezTo>
                    <a:pt x="1788" y="2070"/>
                    <a:pt x="3277" y="2791"/>
                    <a:pt x="3277" y="2791"/>
                  </a:cubicBezTo>
                  <a:lnTo>
                    <a:pt x="4546" y="1646"/>
                  </a:lnTo>
                  <a:cubicBezTo>
                    <a:pt x="3888" y="1223"/>
                    <a:pt x="2414" y="549"/>
                    <a:pt x="612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0"/>
            <p:cNvSpPr/>
            <p:nvPr/>
          </p:nvSpPr>
          <p:spPr>
            <a:xfrm>
              <a:off x="1619700" y="2018725"/>
              <a:ext cx="112475" cy="74475"/>
            </a:xfrm>
            <a:custGeom>
              <a:rect b="b" l="l" r="r" t="t"/>
              <a:pathLst>
                <a:path extrusionOk="0" h="2979" w="4499">
                  <a:moveTo>
                    <a:pt x="3825" y="0"/>
                  </a:moveTo>
                  <a:cubicBezTo>
                    <a:pt x="2195" y="502"/>
                    <a:pt x="831" y="1160"/>
                    <a:pt x="0" y="1662"/>
                  </a:cubicBezTo>
                  <a:lnTo>
                    <a:pt x="1380" y="2978"/>
                  </a:lnTo>
                  <a:cubicBezTo>
                    <a:pt x="1380" y="2978"/>
                    <a:pt x="2790" y="2242"/>
                    <a:pt x="4499" y="1599"/>
                  </a:cubicBezTo>
                  <a:cubicBezTo>
                    <a:pt x="4248" y="1066"/>
                    <a:pt x="4029" y="533"/>
                    <a:pt x="38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0"/>
            <p:cNvSpPr/>
            <p:nvPr/>
          </p:nvSpPr>
          <p:spPr>
            <a:xfrm>
              <a:off x="1828175" y="1457175"/>
              <a:ext cx="9025" cy="594100"/>
            </a:xfrm>
            <a:custGeom>
              <a:rect b="b" l="l" r="r" t="t"/>
              <a:pathLst>
                <a:path extrusionOk="0" h="23764" w="361">
                  <a:moveTo>
                    <a:pt x="0" y="1"/>
                  </a:moveTo>
                  <a:lnTo>
                    <a:pt x="0" y="23763"/>
                  </a:lnTo>
                  <a:lnTo>
                    <a:pt x="361" y="23763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0"/>
            <p:cNvSpPr/>
            <p:nvPr/>
          </p:nvSpPr>
          <p:spPr>
            <a:xfrm>
              <a:off x="1845400" y="1717950"/>
              <a:ext cx="103475" cy="112700"/>
            </a:xfrm>
            <a:custGeom>
              <a:rect b="b" l="l" r="r" t="t"/>
              <a:pathLst>
                <a:path extrusionOk="0" h="4508" w="4139">
                  <a:moveTo>
                    <a:pt x="703" y="1"/>
                  </a:moveTo>
                  <a:cubicBezTo>
                    <a:pt x="399" y="1"/>
                    <a:pt x="192" y="8"/>
                    <a:pt x="158" y="25"/>
                  </a:cubicBezTo>
                  <a:cubicBezTo>
                    <a:pt x="1" y="119"/>
                    <a:pt x="63" y="4507"/>
                    <a:pt x="63" y="4507"/>
                  </a:cubicBezTo>
                  <a:cubicBezTo>
                    <a:pt x="63" y="4507"/>
                    <a:pt x="424" y="793"/>
                    <a:pt x="643" y="620"/>
                  </a:cubicBezTo>
                  <a:cubicBezTo>
                    <a:pt x="863" y="432"/>
                    <a:pt x="4139" y="87"/>
                    <a:pt x="4139" y="87"/>
                  </a:cubicBezTo>
                  <a:cubicBezTo>
                    <a:pt x="4139" y="87"/>
                    <a:pt x="1796" y="1"/>
                    <a:pt x="70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10"/>
            <p:cNvSpPr/>
            <p:nvPr/>
          </p:nvSpPr>
          <p:spPr>
            <a:xfrm>
              <a:off x="1927300" y="1720500"/>
              <a:ext cx="52150" cy="288825"/>
            </a:xfrm>
            <a:custGeom>
              <a:rect b="b" l="l" r="r" t="t"/>
              <a:pathLst>
                <a:path extrusionOk="0" h="11553" w="2086">
                  <a:moveTo>
                    <a:pt x="1835" y="1"/>
                  </a:moveTo>
                  <a:lnTo>
                    <a:pt x="1647" y="126"/>
                  </a:lnTo>
                  <a:cubicBezTo>
                    <a:pt x="1913" y="3387"/>
                    <a:pt x="1788" y="7415"/>
                    <a:pt x="1" y="11553"/>
                  </a:cubicBezTo>
                  <a:cubicBezTo>
                    <a:pt x="1" y="11553"/>
                    <a:pt x="1396" y="9359"/>
                    <a:pt x="1882" y="5158"/>
                  </a:cubicBezTo>
                  <a:cubicBezTo>
                    <a:pt x="2085" y="3355"/>
                    <a:pt x="1835" y="1"/>
                    <a:pt x="1835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10"/>
            <p:cNvSpPr/>
            <p:nvPr/>
          </p:nvSpPr>
          <p:spPr>
            <a:xfrm>
              <a:off x="1720400" y="1717950"/>
              <a:ext cx="101925" cy="112700"/>
            </a:xfrm>
            <a:custGeom>
              <a:rect b="b" l="l" r="r" t="t"/>
              <a:pathLst>
                <a:path extrusionOk="0" h="4508" w="4077">
                  <a:moveTo>
                    <a:pt x="3382" y="1"/>
                  </a:moveTo>
                  <a:cubicBezTo>
                    <a:pt x="2305" y="1"/>
                    <a:pt x="1" y="87"/>
                    <a:pt x="1" y="87"/>
                  </a:cubicBezTo>
                  <a:cubicBezTo>
                    <a:pt x="1" y="87"/>
                    <a:pt x="3230" y="432"/>
                    <a:pt x="3433" y="620"/>
                  </a:cubicBezTo>
                  <a:cubicBezTo>
                    <a:pt x="3653" y="793"/>
                    <a:pt x="4013" y="4507"/>
                    <a:pt x="4013" y="4507"/>
                  </a:cubicBezTo>
                  <a:cubicBezTo>
                    <a:pt x="4013" y="4507"/>
                    <a:pt x="4076" y="119"/>
                    <a:pt x="3919" y="25"/>
                  </a:cubicBezTo>
                  <a:cubicBezTo>
                    <a:pt x="3885" y="8"/>
                    <a:pt x="3681" y="1"/>
                    <a:pt x="3382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10"/>
            <p:cNvSpPr/>
            <p:nvPr/>
          </p:nvSpPr>
          <p:spPr>
            <a:xfrm>
              <a:off x="1690225" y="1720500"/>
              <a:ext cx="51375" cy="288825"/>
            </a:xfrm>
            <a:custGeom>
              <a:rect b="b" l="l" r="r" t="t"/>
              <a:pathLst>
                <a:path extrusionOk="0" h="11553" w="2055">
                  <a:moveTo>
                    <a:pt x="252" y="1"/>
                  </a:moveTo>
                  <a:cubicBezTo>
                    <a:pt x="252" y="1"/>
                    <a:pt x="1" y="3355"/>
                    <a:pt x="205" y="5158"/>
                  </a:cubicBezTo>
                  <a:cubicBezTo>
                    <a:pt x="675" y="9359"/>
                    <a:pt x="2054" y="11553"/>
                    <a:pt x="2054" y="11553"/>
                  </a:cubicBezTo>
                  <a:cubicBezTo>
                    <a:pt x="283" y="7415"/>
                    <a:pt x="173" y="3387"/>
                    <a:pt x="424" y="126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10"/>
            <p:cNvSpPr/>
            <p:nvPr/>
          </p:nvSpPr>
          <p:spPr>
            <a:xfrm>
              <a:off x="1769775" y="2194400"/>
              <a:ext cx="133650" cy="27325"/>
            </a:xfrm>
            <a:custGeom>
              <a:rect b="b" l="l" r="r" t="t"/>
              <a:pathLst>
                <a:path extrusionOk="0" h="1093" w="5346">
                  <a:moveTo>
                    <a:pt x="3317" y="1"/>
                  </a:moveTo>
                  <a:cubicBezTo>
                    <a:pt x="2082" y="1"/>
                    <a:pt x="606" y="80"/>
                    <a:pt x="455" y="136"/>
                  </a:cubicBezTo>
                  <a:cubicBezTo>
                    <a:pt x="1" y="324"/>
                    <a:pt x="2023" y="1092"/>
                    <a:pt x="3010" y="1092"/>
                  </a:cubicBezTo>
                  <a:cubicBezTo>
                    <a:pt x="3496" y="1092"/>
                    <a:pt x="5346" y="387"/>
                    <a:pt x="5001" y="136"/>
                  </a:cubicBezTo>
                  <a:cubicBezTo>
                    <a:pt x="4857" y="36"/>
                    <a:pt x="4141" y="1"/>
                    <a:pt x="3317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10"/>
            <p:cNvSpPr/>
            <p:nvPr/>
          </p:nvSpPr>
          <p:spPr>
            <a:xfrm>
              <a:off x="1844225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67" y="299"/>
                    <a:pt x="330" y="236"/>
                    <a:pt x="330" y="157"/>
                  </a:cubicBezTo>
                  <a:cubicBezTo>
                    <a:pt x="330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10"/>
            <p:cNvSpPr/>
            <p:nvPr/>
          </p:nvSpPr>
          <p:spPr>
            <a:xfrm>
              <a:off x="1908100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1" y="79"/>
                    <a:pt x="1" y="158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8"/>
                  </a:cubicBezTo>
                  <a:cubicBezTo>
                    <a:pt x="330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10"/>
            <p:cNvSpPr/>
            <p:nvPr/>
          </p:nvSpPr>
          <p:spPr>
            <a:xfrm>
              <a:off x="1966100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30" y="236"/>
                    <a:pt x="330" y="142"/>
                  </a:cubicBezTo>
                  <a:cubicBezTo>
                    <a:pt x="330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10"/>
            <p:cNvSpPr/>
            <p:nvPr/>
          </p:nvSpPr>
          <p:spPr>
            <a:xfrm>
              <a:off x="1957875" y="16754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0"/>
                  </a:moveTo>
                  <a:cubicBezTo>
                    <a:pt x="79" y="0"/>
                    <a:pt x="0" y="63"/>
                    <a:pt x="0" y="141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1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10"/>
            <p:cNvSpPr/>
            <p:nvPr/>
          </p:nvSpPr>
          <p:spPr>
            <a:xfrm>
              <a:off x="1845025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1"/>
                  </a:moveTo>
                  <a:cubicBezTo>
                    <a:pt x="63" y="1"/>
                    <a:pt x="0" y="79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10"/>
            <p:cNvSpPr/>
            <p:nvPr/>
          </p:nvSpPr>
          <p:spPr>
            <a:xfrm>
              <a:off x="1845025" y="167740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8"/>
                  </a:cubicBezTo>
                  <a:cubicBezTo>
                    <a:pt x="0" y="236"/>
                    <a:pt x="63" y="299"/>
                    <a:pt x="157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10"/>
            <p:cNvSpPr/>
            <p:nvPr/>
          </p:nvSpPr>
          <p:spPr>
            <a:xfrm>
              <a:off x="1845025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63" y="1"/>
                    <a:pt x="0" y="63"/>
                    <a:pt x="0" y="157"/>
                  </a:cubicBezTo>
                  <a:cubicBezTo>
                    <a:pt x="0" y="236"/>
                    <a:pt x="63" y="298"/>
                    <a:pt x="157" y="298"/>
                  </a:cubicBezTo>
                  <a:cubicBezTo>
                    <a:pt x="251" y="298"/>
                    <a:pt x="329" y="236"/>
                    <a:pt x="329" y="157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10"/>
            <p:cNvSpPr/>
            <p:nvPr/>
          </p:nvSpPr>
          <p:spPr>
            <a:xfrm>
              <a:off x="1897925" y="14842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5"/>
                    <a:pt x="79" y="298"/>
                    <a:pt x="173" y="298"/>
                  </a:cubicBezTo>
                  <a:cubicBezTo>
                    <a:pt x="267" y="298"/>
                    <a:pt x="329" y="235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10"/>
            <p:cNvSpPr/>
            <p:nvPr/>
          </p:nvSpPr>
          <p:spPr>
            <a:xfrm>
              <a:off x="1937500" y="14709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6"/>
                    <a:pt x="63" y="314"/>
                    <a:pt x="157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10"/>
            <p:cNvSpPr/>
            <p:nvPr/>
          </p:nvSpPr>
          <p:spPr>
            <a:xfrm>
              <a:off x="1976675" y="14485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4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1" y="299"/>
                    <a:pt x="330" y="236"/>
                    <a:pt x="330" y="142"/>
                  </a:cubicBezTo>
                  <a:cubicBezTo>
                    <a:pt x="330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10"/>
            <p:cNvSpPr/>
            <p:nvPr/>
          </p:nvSpPr>
          <p:spPr>
            <a:xfrm>
              <a:off x="2107550" y="1498325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8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10"/>
            <p:cNvSpPr/>
            <p:nvPr/>
          </p:nvSpPr>
          <p:spPr>
            <a:xfrm>
              <a:off x="2065625" y="16401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42"/>
                  </a:cubicBezTo>
                  <a:cubicBezTo>
                    <a:pt x="1" y="236"/>
                    <a:pt x="79" y="299"/>
                    <a:pt x="173" y="299"/>
                  </a:cubicBezTo>
                  <a:cubicBezTo>
                    <a:pt x="252" y="299"/>
                    <a:pt x="330" y="236"/>
                    <a:pt x="330" y="142"/>
                  </a:cubicBezTo>
                  <a:cubicBezTo>
                    <a:pt x="330" y="63"/>
                    <a:pt x="252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10"/>
            <p:cNvSpPr/>
            <p:nvPr/>
          </p:nvSpPr>
          <p:spPr>
            <a:xfrm>
              <a:off x="1994700" y="167270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314"/>
                    <a:pt x="157" y="314"/>
                  </a:cubicBezTo>
                  <a:cubicBezTo>
                    <a:pt x="252" y="314"/>
                    <a:pt x="330" y="236"/>
                    <a:pt x="330" y="157"/>
                  </a:cubicBezTo>
                  <a:cubicBezTo>
                    <a:pt x="330" y="63"/>
                    <a:pt x="252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10"/>
            <p:cNvSpPr/>
            <p:nvPr/>
          </p:nvSpPr>
          <p:spPr>
            <a:xfrm>
              <a:off x="2003725" y="14203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29" y="236"/>
                    <a:pt x="329" y="157"/>
                  </a:cubicBezTo>
                  <a:cubicBezTo>
                    <a:pt x="329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10"/>
            <p:cNvSpPr/>
            <p:nvPr/>
          </p:nvSpPr>
          <p:spPr>
            <a:xfrm>
              <a:off x="1817200" y="2031250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3"/>
                    <a:pt x="0" y="157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67" y="299"/>
                    <a:pt x="329" y="236"/>
                    <a:pt x="329" y="157"/>
                  </a:cubicBezTo>
                  <a:cubicBezTo>
                    <a:pt x="329" y="63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10"/>
            <p:cNvSpPr/>
            <p:nvPr/>
          </p:nvSpPr>
          <p:spPr>
            <a:xfrm>
              <a:off x="1753325" y="20453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8"/>
                  </a:cubicBezTo>
                  <a:cubicBezTo>
                    <a:pt x="0" y="236"/>
                    <a:pt x="79" y="314"/>
                    <a:pt x="173" y="314"/>
                  </a:cubicBezTo>
                  <a:cubicBezTo>
                    <a:pt x="267" y="314"/>
                    <a:pt x="329" y="236"/>
                    <a:pt x="329" y="158"/>
                  </a:cubicBezTo>
                  <a:cubicBezTo>
                    <a:pt x="329" y="79"/>
                    <a:pt x="26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10"/>
            <p:cNvSpPr/>
            <p:nvPr/>
          </p:nvSpPr>
          <p:spPr>
            <a:xfrm>
              <a:off x="1695725" y="171502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57" y="1"/>
                  </a:moveTo>
                  <a:cubicBezTo>
                    <a:pt x="79" y="1"/>
                    <a:pt x="0" y="63"/>
                    <a:pt x="0" y="142"/>
                  </a:cubicBezTo>
                  <a:cubicBezTo>
                    <a:pt x="0" y="236"/>
                    <a:pt x="79" y="298"/>
                    <a:pt x="157" y="298"/>
                  </a:cubicBezTo>
                  <a:cubicBezTo>
                    <a:pt x="251" y="298"/>
                    <a:pt x="329" y="236"/>
                    <a:pt x="329" y="142"/>
                  </a:cubicBezTo>
                  <a:cubicBezTo>
                    <a:pt x="329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10"/>
            <p:cNvSpPr/>
            <p:nvPr/>
          </p:nvSpPr>
          <p:spPr>
            <a:xfrm>
              <a:off x="1705525" y="1675850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63" y="0"/>
                    <a:pt x="0" y="63"/>
                    <a:pt x="0" y="157"/>
                  </a:cubicBezTo>
                  <a:cubicBezTo>
                    <a:pt x="0" y="235"/>
                    <a:pt x="63" y="298"/>
                    <a:pt x="157" y="298"/>
                  </a:cubicBezTo>
                  <a:cubicBezTo>
                    <a:pt x="251" y="298"/>
                    <a:pt x="329" y="235"/>
                    <a:pt x="329" y="157"/>
                  </a:cubicBezTo>
                  <a:cubicBezTo>
                    <a:pt x="329" y="63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10"/>
            <p:cNvSpPr/>
            <p:nvPr/>
          </p:nvSpPr>
          <p:spPr>
            <a:xfrm>
              <a:off x="1816800" y="17150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10"/>
            <p:cNvSpPr/>
            <p:nvPr/>
          </p:nvSpPr>
          <p:spPr>
            <a:xfrm>
              <a:off x="1816800" y="16778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51" y="314"/>
                    <a:pt x="330" y="236"/>
                    <a:pt x="330" y="157"/>
                  </a:cubicBezTo>
                  <a:cubicBezTo>
                    <a:pt x="330" y="63"/>
                    <a:pt x="251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10"/>
            <p:cNvSpPr/>
            <p:nvPr/>
          </p:nvSpPr>
          <p:spPr>
            <a:xfrm>
              <a:off x="1816800" y="1495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1" y="63"/>
                    <a:pt x="1" y="157"/>
                  </a:cubicBezTo>
                  <a:cubicBezTo>
                    <a:pt x="1" y="236"/>
                    <a:pt x="79" y="298"/>
                    <a:pt x="173" y="298"/>
                  </a:cubicBezTo>
                  <a:cubicBezTo>
                    <a:pt x="251" y="298"/>
                    <a:pt x="330" y="236"/>
                    <a:pt x="330" y="157"/>
                  </a:cubicBezTo>
                  <a:cubicBezTo>
                    <a:pt x="330" y="63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10"/>
            <p:cNvSpPr/>
            <p:nvPr/>
          </p:nvSpPr>
          <p:spPr>
            <a:xfrm>
              <a:off x="1754500" y="148462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79" y="0"/>
                    <a:pt x="0" y="78"/>
                    <a:pt x="0" y="157"/>
                  </a:cubicBezTo>
                  <a:cubicBezTo>
                    <a:pt x="0" y="235"/>
                    <a:pt x="79" y="314"/>
                    <a:pt x="157" y="314"/>
                  </a:cubicBezTo>
                  <a:cubicBezTo>
                    <a:pt x="251" y="314"/>
                    <a:pt x="330" y="235"/>
                    <a:pt x="330" y="157"/>
                  </a:cubicBezTo>
                  <a:cubicBezTo>
                    <a:pt x="330" y="78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10"/>
            <p:cNvSpPr/>
            <p:nvPr/>
          </p:nvSpPr>
          <p:spPr>
            <a:xfrm>
              <a:off x="1716100" y="1468150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73" y="1"/>
                  </a:moveTo>
                  <a:cubicBezTo>
                    <a:pt x="79" y="1"/>
                    <a:pt x="0" y="79"/>
                    <a:pt x="0" y="157"/>
                  </a:cubicBezTo>
                  <a:cubicBezTo>
                    <a:pt x="0" y="251"/>
                    <a:pt x="79" y="314"/>
                    <a:pt x="173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10"/>
            <p:cNvSpPr/>
            <p:nvPr/>
          </p:nvSpPr>
          <p:spPr>
            <a:xfrm>
              <a:off x="1680425" y="1447000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8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10"/>
            <p:cNvSpPr/>
            <p:nvPr/>
          </p:nvSpPr>
          <p:spPr>
            <a:xfrm>
              <a:off x="1661625" y="1672700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57" y="1"/>
                  </a:moveTo>
                  <a:cubicBezTo>
                    <a:pt x="63" y="1"/>
                    <a:pt x="1" y="63"/>
                    <a:pt x="1" y="157"/>
                  </a:cubicBezTo>
                  <a:cubicBezTo>
                    <a:pt x="1" y="236"/>
                    <a:pt x="63" y="314"/>
                    <a:pt x="157" y="314"/>
                  </a:cubicBezTo>
                  <a:cubicBezTo>
                    <a:pt x="251" y="314"/>
                    <a:pt x="314" y="236"/>
                    <a:pt x="314" y="157"/>
                  </a:cubicBezTo>
                  <a:cubicBezTo>
                    <a:pt x="314" y="63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10"/>
            <p:cNvSpPr/>
            <p:nvPr/>
          </p:nvSpPr>
          <p:spPr>
            <a:xfrm>
              <a:off x="1599700" y="1633900"/>
              <a:ext cx="8275" cy="7875"/>
            </a:xfrm>
            <a:custGeom>
              <a:rect b="b" l="l" r="r" t="t"/>
              <a:pathLst>
                <a:path extrusionOk="0" h="315" w="331">
                  <a:moveTo>
                    <a:pt x="158" y="1"/>
                  </a:moveTo>
                  <a:cubicBezTo>
                    <a:pt x="79" y="1"/>
                    <a:pt x="1" y="64"/>
                    <a:pt x="1" y="158"/>
                  </a:cubicBezTo>
                  <a:cubicBezTo>
                    <a:pt x="1" y="236"/>
                    <a:pt x="79" y="314"/>
                    <a:pt x="158" y="314"/>
                  </a:cubicBezTo>
                  <a:cubicBezTo>
                    <a:pt x="252" y="314"/>
                    <a:pt x="330" y="236"/>
                    <a:pt x="330" y="158"/>
                  </a:cubicBezTo>
                  <a:cubicBezTo>
                    <a:pt x="330" y="64"/>
                    <a:pt x="252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10"/>
            <p:cNvSpPr/>
            <p:nvPr/>
          </p:nvSpPr>
          <p:spPr>
            <a:xfrm>
              <a:off x="1546025" y="1498325"/>
              <a:ext cx="8250" cy="7875"/>
            </a:xfrm>
            <a:custGeom>
              <a:rect b="b" l="l" r="r" t="t"/>
              <a:pathLst>
                <a:path extrusionOk="0" h="315" w="330">
                  <a:moveTo>
                    <a:pt x="157" y="1"/>
                  </a:moveTo>
                  <a:cubicBezTo>
                    <a:pt x="79" y="1"/>
                    <a:pt x="1" y="79"/>
                    <a:pt x="1" y="157"/>
                  </a:cubicBezTo>
                  <a:cubicBezTo>
                    <a:pt x="1" y="251"/>
                    <a:pt x="79" y="314"/>
                    <a:pt x="157" y="314"/>
                  </a:cubicBezTo>
                  <a:cubicBezTo>
                    <a:pt x="251" y="314"/>
                    <a:pt x="330" y="251"/>
                    <a:pt x="330" y="157"/>
                  </a:cubicBezTo>
                  <a:cubicBezTo>
                    <a:pt x="330" y="79"/>
                    <a:pt x="251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10"/>
            <p:cNvSpPr/>
            <p:nvPr/>
          </p:nvSpPr>
          <p:spPr>
            <a:xfrm>
              <a:off x="1655350" y="1421925"/>
              <a:ext cx="8250" cy="7450"/>
            </a:xfrm>
            <a:custGeom>
              <a:rect b="b" l="l" r="r" t="t"/>
              <a:pathLst>
                <a:path extrusionOk="0" h="298" w="330">
                  <a:moveTo>
                    <a:pt x="157" y="0"/>
                  </a:moveTo>
                  <a:cubicBezTo>
                    <a:pt x="79" y="0"/>
                    <a:pt x="1" y="63"/>
                    <a:pt x="1" y="157"/>
                  </a:cubicBezTo>
                  <a:cubicBezTo>
                    <a:pt x="1" y="235"/>
                    <a:pt x="79" y="298"/>
                    <a:pt x="157" y="298"/>
                  </a:cubicBezTo>
                  <a:cubicBezTo>
                    <a:pt x="252" y="298"/>
                    <a:pt x="330" y="235"/>
                    <a:pt x="330" y="157"/>
                  </a:cubicBezTo>
                  <a:cubicBezTo>
                    <a:pt x="330" y="63"/>
                    <a:pt x="252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10"/>
            <p:cNvSpPr/>
            <p:nvPr/>
          </p:nvSpPr>
          <p:spPr>
            <a:xfrm>
              <a:off x="1438650" y="1456400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52" y="314"/>
                    <a:pt x="330" y="251"/>
                    <a:pt x="330" y="157"/>
                  </a:cubicBezTo>
                  <a:cubicBezTo>
                    <a:pt x="330" y="79"/>
                    <a:pt x="252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10"/>
            <p:cNvSpPr/>
            <p:nvPr/>
          </p:nvSpPr>
          <p:spPr>
            <a:xfrm>
              <a:off x="200450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2493" y="1"/>
                  </a:moveTo>
                  <a:lnTo>
                    <a:pt x="2493" y="1"/>
                  </a:lnTo>
                  <a:cubicBezTo>
                    <a:pt x="2493" y="1"/>
                    <a:pt x="628" y="597"/>
                    <a:pt x="1" y="1114"/>
                  </a:cubicBezTo>
                  <a:cubicBezTo>
                    <a:pt x="1" y="1459"/>
                    <a:pt x="204" y="3042"/>
                    <a:pt x="204" y="4797"/>
                  </a:cubicBezTo>
                  <a:cubicBezTo>
                    <a:pt x="518" y="4139"/>
                    <a:pt x="95" y="1506"/>
                    <a:pt x="330" y="1239"/>
                  </a:cubicBezTo>
                  <a:cubicBezTo>
                    <a:pt x="581" y="957"/>
                    <a:pt x="2493" y="1"/>
                    <a:pt x="2493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0"/>
            <p:cNvSpPr/>
            <p:nvPr/>
          </p:nvSpPr>
          <p:spPr>
            <a:xfrm>
              <a:off x="1602850" y="1683275"/>
              <a:ext cx="62325" cy="119950"/>
            </a:xfrm>
            <a:custGeom>
              <a:rect b="b" l="l" r="r" t="t"/>
              <a:pathLst>
                <a:path extrusionOk="0" h="4798" w="2493">
                  <a:moveTo>
                    <a:pt x="0" y="1"/>
                  </a:moveTo>
                  <a:cubicBezTo>
                    <a:pt x="1" y="1"/>
                    <a:pt x="1913" y="957"/>
                    <a:pt x="2163" y="1239"/>
                  </a:cubicBezTo>
                  <a:cubicBezTo>
                    <a:pt x="2414" y="1506"/>
                    <a:pt x="1975" y="4139"/>
                    <a:pt x="2305" y="4797"/>
                  </a:cubicBezTo>
                  <a:cubicBezTo>
                    <a:pt x="2305" y="3042"/>
                    <a:pt x="2493" y="1459"/>
                    <a:pt x="2493" y="1114"/>
                  </a:cubicBezTo>
                  <a:cubicBezTo>
                    <a:pt x="1866" y="59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0"/>
            <p:cNvSpPr/>
            <p:nvPr/>
          </p:nvSpPr>
          <p:spPr>
            <a:xfrm>
              <a:off x="2080925" y="1679375"/>
              <a:ext cx="47425" cy="289200"/>
            </a:xfrm>
            <a:custGeom>
              <a:rect b="b" l="l" r="r" t="t"/>
              <a:pathLst>
                <a:path extrusionOk="0" h="11568" w="1897">
                  <a:moveTo>
                    <a:pt x="0" y="0"/>
                  </a:moveTo>
                  <a:cubicBezTo>
                    <a:pt x="204" y="423"/>
                    <a:pt x="1615" y="2994"/>
                    <a:pt x="1646" y="3731"/>
                  </a:cubicBezTo>
                  <a:cubicBezTo>
                    <a:pt x="1677" y="4467"/>
                    <a:pt x="1567" y="7445"/>
                    <a:pt x="643" y="11568"/>
                  </a:cubicBezTo>
                  <a:cubicBezTo>
                    <a:pt x="643" y="11568"/>
                    <a:pt x="1677" y="9013"/>
                    <a:pt x="1865" y="3778"/>
                  </a:cubicBezTo>
                  <a:cubicBezTo>
                    <a:pt x="1897" y="2978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0"/>
            <p:cNvSpPr/>
            <p:nvPr/>
          </p:nvSpPr>
          <p:spPr>
            <a:xfrm>
              <a:off x="1542100" y="1679375"/>
              <a:ext cx="47450" cy="289200"/>
            </a:xfrm>
            <a:custGeom>
              <a:rect b="b" l="l" r="r" t="t"/>
              <a:pathLst>
                <a:path extrusionOk="0" h="11568" w="1898">
                  <a:moveTo>
                    <a:pt x="1897" y="0"/>
                  </a:moveTo>
                  <a:cubicBezTo>
                    <a:pt x="1897" y="1"/>
                    <a:pt x="1" y="2978"/>
                    <a:pt x="32" y="3778"/>
                  </a:cubicBezTo>
                  <a:cubicBezTo>
                    <a:pt x="205" y="9013"/>
                    <a:pt x="1255" y="11568"/>
                    <a:pt x="1255" y="11568"/>
                  </a:cubicBezTo>
                  <a:cubicBezTo>
                    <a:pt x="314" y="7445"/>
                    <a:pt x="205" y="4467"/>
                    <a:pt x="236" y="3731"/>
                  </a:cubicBezTo>
                  <a:cubicBezTo>
                    <a:pt x="267" y="2994"/>
                    <a:pt x="1678" y="423"/>
                    <a:pt x="1897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0"/>
            <p:cNvSpPr/>
            <p:nvPr/>
          </p:nvSpPr>
          <p:spPr>
            <a:xfrm>
              <a:off x="2006450" y="1712675"/>
              <a:ext cx="8275" cy="7475"/>
            </a:xfrm>
            <a:custGeom>
              <a:rect b="b" l="l" r="r" t="t"/>
              <a:pathLst>
                <a:path extrusionOk="0" h="299" w="331">
                  <a:moveTo>
                    <a:pt x="158" y="0"/>
                  </a:moveTo>
                  <a:cubicBezTo>
                    <a:pt x="64" y="0"/>
                    <a:pt x="1" y="63"/>
                    <a:pt x="1" y="157"/>
                  </a:cubicBezTo>
                  <a:cubicBezTo>
                    <a:pt x="1" y="236"/>
                    <a:pt x="64" y="298"/>
                    <a:pt x="158" y="298"/>
                  </a:cubicBezTo>
                  <a:cubicBezTo>
                    <a:pt x="252" y="298"/>
                    <a:pt x="330" y="236"/>
                    <a:pt x="330" y="157"/>
                  </a:cubicBezTo>
                  <a:cubicBezTo>
                    <a:pt x="330" y="63"/>
                    <a:pt x="25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0"/>
            <p:cNvSpPr/>
            <p:nvPr/>
          </p:nvSpPr>
          <p:spPr>
            <a:xfrm>
              <a:off x="1659275" y="17126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0"/>
                  </a:moveTo>
                  <a:cubicBezTo>
                    <a:pt x="79" y="0"/>
                    <a:pt x="0" y="63"/>
                    <a:pt x="0" y="157"/>
                  </a:cubicBezTo>
                  <a:cubicBezTo>
                    <a:pt x="0" y="236"/>
                    <a:pt x="79" y="298"/>
                    <a:pt x="173" y="298"/>
                  </a:cubicBezTo>
                  <a:cubicBezTo>
                    <a:pt x="267" y="298"/>
                    <a:pt x="330" y="236"/>
                    <a:pt x="330" y="157"/>
                  </a:cubicBezTo>
                  <a:cubicBezTo>
                    <a:pt x="330" y="63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0"/>
            <p:cNvSpPr/>
            <p:nvPr/>
          </p:nvSpPr>
          <p:spPr>
            <a:xfrm>
              <a:off x="20734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57" y="0"/>
                  </a:moveTo>
                  <a:cubicBezTo>
                    <a:pt x="63" y="0"/>
                    <a:pt x="0" y="79"/>
                    <a:pt x="0" y="157"/>
                  </a:cubicBezTo>
                  <a:cubicBezTo>
                    <a:pt x="0" y="251"/>
                    <a:pt x="63" y="314"/>
                    <a:pt x="157" y="314"/>
                  </a:cubicBezTo>
                  <a:cubicBezTo>
                    <a:pt x="251" y="314"/>
                    <a:pt x="329" y="251"/>
                    <a:pt x="329" y="157"/>
                  </a:cubicBezTo>
                  <a:cubicBezTo>
                    <a:pt x="329" y="79"/>
                    <a:pt x="25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10"/>
            <p:cNvSpPr/>
            <p:nvPr/>
          </p:nvSpPr>
          <p:spPr>
            <a:xfrm>
              <a:off x="1591875" y="1678200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51"/>
                    <a:pt x="79" y="314"/>
                    <a:pt x="173" y="314"/>
                  </a:cubicBezTo>
                  <a:cubicBezTo>
                    <a:pt x="267" y="314"/>
                    <a:pt x="330" y="251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10"/>
            <p:cNvSpPr/>
            <p:nvPr/>
          </p:nvSpPr>
          <p:spPr>
            <a:xfrm>
              <a:off x="2013525" y="2088075"/>
              <a:ext cx="8250" cy="7850"/>
            </a:xfrm>
            <a:custGeom>
              <a:rect b="b" l="l" r="r" t="t"/>
              <a:pathLst>
                <a:path extrusionOk="0" h="314" w="330">
                  <a:moveTo>
                    <a:pt x="172" y="0"/>
                  </a:moveTo>
                  <a:cubicBezTo>
                    <a:pt x="78" y="0"/>
                    <a:pt x="0" y="79"/>
                    <a:pt x="0" y="157"/>
                  </a:cubicBezTo>
                  <a:cubicBezTo>
                    <a:pt x="0" y="236"/>
                    <a:pt x="78" y="314"/>
                    <a:pt x="172" y="314"/>
                  </a:cubicBezTo>
                  <a:cubicBezTo>
                    <a:pt x="251" y="314"/>
                    <a:pt x="329" y="236"/>
                    <a:pt x="329" y="157"/>
                  </a:cubicBezTo>
                  <a:cubicBezTo>
                    <a:pt x="329" y="79"/>
                    <a:pt x="25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10"/>
            <p:cNvSpPr/>
            <p:nvPr/>
          </p:nvSpPr>
          <p:spPr>
            <a:xfrm>
              <a:off x="1649075" y="2088075"/>
              <a:ext cx="8275" cy="7850"/>
            </a:xfrm>
            <a:custGeom>
              <a:rect b="b" l="l" r="r" t="t"/>
              <a:pathLst>
                <a:path extrusionOk="0" h="314" w="331">
                  <a:moveTo>
                    <a:pt x="173" y="0"/>
                  </a:moveTo>
                  <a:cubicBezTo>
                    <a:pt x="79" y="0"/>
                    <a:pt x="1" y="79"/>
                    <a:pt x="1" y="157"/>
                  </a:cubicBezTo>
                  <a:cubicBezTo>
                    <a:pt x="1" y="236"/>
                    <a:pt x="79" y="314"/>
                    <a:pt x="173" y="314"/>
                  </a:cubicBezTo>
                  <a:cubicBezTo>
                    <a:pt x="267" y="314"/>
                    <a:pt x="330" y="236"/>
                    <a:pt x="330" y="157"/>
                  </a:cubicBezTo>
                  <a:cubicBezTo>
                    <a:pt x="330" y="79"/>
                    <a:pt x="26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10"/>
            <p:cNvSpPr/>
            <p:nvPr/>
          </p:nvSpPr>
          <p:spPr>
            <a:xfrm>
              <a:off x="1953175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1716100" y="2053975"/>
              <a:ext cx="8250" cy="7475"/>
            </a:xfrm>
            <a:custGeom>
              <a:rect b="b" l="l" r="r" t="t"/>
              <a:pathLst>
                <a:path extrusionOk="0" h="299" w="330">
                  <a:moveTo>
                    <a:pt x="173" y="1"/>
                  </a:moveTo>
                  <a:cubicBezTo>
                    <a:pt x="79" y="1"/>
                    <a:pt x="0" y="64"/>
                    <a:pt x="0" y="158"/>
                  </a:cubicBezTo>
                  <a:cubicBezTo>
                    <a:pt x="0" y="236"/>
                    <a:pt x="79" y="299"/>
                    <a:pt x="173" y="299"/>
                  </a:cubicBezTo>
                  <a:cubicBezTo>
                    <a:pt x="251" y="299"/>
                    <a:pt x="329" y="236"/>
                    <a:pt x="329" y="158"/>
                  </a:cubicBezTo>
                  <a:cubicBezTo>
                    <a:pt x="329" y="64"/>
                    <a:pt x="25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2004500" y="1329100"/>
              <a:ext cx="187250" cy="88650"/>
            </a:xfrm>
            <a:custGeom>
              <a:rect b="b" l="l" r="r" t="t"/>
              <a:pathLst>
                <a:path extrusionOk="0" h="3546" w="7490">
                  <a:moveTo>
                    <a:pt x="1124" y="0"/>
                  </a:moveTo>
                  <a:cubicBezTo>
                    <a:pt x="1015" y="0"/>
                    <a:pt x="921" y="15"/>
                    <a:pt x="847" y="45"/>
                  </a:cubicBezTo>
                  <a:cubicBezTo>
                    <a:pt x="1" y="374"/>
                    <a:pt x="1725" y="327"/>
                    <a:pt x="3480" y="1143"/>
                  </a:cubicBezTo>
                  <a:cubicBezTo>
                    <a:pt x="5203" y="1962"/>
                    <a:pt x="7258" y="3545"/>
                    <a:pt x="7463" y="3545"/>
                  </a:cubicBezTo>
                  <a:cubicBezTo>
                    <a:pt x="7489" y="3545"/>
                    <a:pt x="7485" y="3519"/>
                    <a:pt x="7446" y="3462"/>
                  </a:cubicBezTo>
                  <a:cubicBezTo>
                    <a:pt x="6834" y="2558"/>
                    <a:pt x="2574" y="0"/>
                    <a:pt x="1124" y="0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1473675" y="1324800"/>
              <a:ext cx="183675" cy="97750"/>
            </a:xfrm>
            <a:custGeom>
              <a:rect b="b" l="l" r="r" t="t"/>
              <a:pathLst>
                <a:path extrusionOk="0" h="3910" w="7347">
                  <a:moveTo>
                    <a:pt x="6277" y="1"/>
                  </a:moveTo>
                  <a:cubicBezTo>
                    <a:pt x="4889" y="1"/>
                    <a:pt x="606" y="2873"/>
                    <a:pt x="42" y="3822"/>
                  </a:cubicBezTo>
                  <a:cubicBezTo>
                    <a:pt x="5" y="3882"/>
                    <a:pt x="1" y="3910"/>
                    <a:pt x="25" y="3910"/>
                  </a:cubicBezTo>
                  <a:cubicBezTo>
                    <a:pt x="219" y="3910"/>
                    <a:pt x="2201" y="2201"/>
                    <a:pt x="3898" y="1283"/>
                  </a:cubicBezTo>
                  <a:cubicBezTo>
                    <a:pt x="5622" y="358"/>
                    <a:pt x="7346" y="311"/>
                    <a:pt x="6484" y="29"/>
                  </a:cubicBezTo>
                  <a:cubicBezTo>
                    <a:pt x="6425" y="10"/>
                    <a:pt x="6356" y="1"/>
                    <a:pt x="6277" y="1"/>
                  </a:cubicBezTo>
                  <a:close/>
                </a:path>
              </a:pathLst>
            </a:custGeom>
            <a:solidFill>
              <a:srgbClr val="E1E1E1">
                <a:alpha val="2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0" name="Google Shape;2960;p10"/>
          <p:cNvGrpSpPr/>
          <p:nvPr/>
        </p:nvGrpSpPr>
        <p:grpSpPr>
          <a:xfrm rot="1318681">
            <a:off x="7625437" y="3746908"/>
            <a:ext cx="1538624" cy="1577681"/>
            <a:chOff x="3993975" y="1524025"/>
            <a:chExt cx="781000" cy="800825"/>
          </a:xfrm>
        </p:grpSpPr>
        <p:sp>
          <p:nvSpPr>
            <p:cNvPr id="2961" name="Google Shape;2961;p10"/>
            <p:cNvSpPr/>
            <p:nvPr/>
          </p:nvSpPr>
          <p:spPr>
            <a:xfrm>
              <a:off x="4303925" y="1524025"/>
              <a:ext cx="148925" cy="36625"/>
            </a:xfrm>
            <a:custGeom>
              <a:rect b="b" l="l" r="r" t="t"/>
              <a:pathLst>
                <a:path extrusionOk="0" h="1465" w="5957">
                  <a:moveTo>
                    <a:pt x="3116" y="1"/>
                  </a:moveTo>
                  <a:cubicBezTo>
                    <a:pt x="2020" y="1"/>
                    <a:pt x="924" y="82"/>
                    <a:pt x="408" y="164"/>
                  </a:cubicBezTo>
                  <a:lnTo>
                    <a:pt x="0" y="1465"/>
                  </a:lnTo>
                  <a:lnTo>
                    <a:pt x="5957" y="1292"/>
                  </a:lnTo>
                  <a:lnTo>
                    <a:pt x="5298" y="164"/>
                  </a:lnTo>
                  <a:cubicBezTo>
                    <a:pt x="4722" y="45"/>
                    <a:pt x="3919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4019825" y="1547250"/>
              <a:ext cx="737500" cy="777600"/>
            </a:xfrm>
            <a:custGeom>
              <a:rect b="b" l="l" r="r" t="t"/>
              <a:pathLst>
                <a:path extrusionOk="0" h="31104" w="29500">
                  <a:moveTo>
                    <a:pt x="14756" y="1"/>
                  </a:moveTo>
                  <a:cubicBezTo>
                    <a:pt x="13365" y="1"/>
                    <a:pt x="12044" y="133"/>
                    <a:pt x="10863" y="395"/>
                  </a:cubicBezTo>
                  <a:cubicBezTo>
                    <a:pt x="5299" y="1633"/>
                    <a:pt x="1" y="5630"/>
                    <a:pt x="1" y="5630"/>
                  </a:cubicBezTo>
                  <a:cubicBezTo>
                    <a:pt x="1098" y="8781"/>
                    <a:pt x="3512" y="11743"/>
                    <a:pt x="3512" y="11743"/>
                  </a:cubicBezTo>
                  <a:cubicBezTo>
                    <a:pt x="4468" y="10787"/>
                    <a:pt x="6537" y="9752"/>
                    <a:pt x="6537" y="9752"/>
                  </a:cubicBezTo>
                  <a:lnTo>
                    <a:pt x="6537" y="9752"/>
                  </a:lnTo>
                  <a:cubicBezTo>
                    <a:pt x="6051" y="12840"/>
                    <a:pt x="6913" y="25176"/>
                    <a:pt x="6694" y="28671"/>
                  </a:cubicBezTo>
                  <a:cubicBezTo>
                    <a:pt x="6694" y="28671"/>
                    <a:pt x="12011" y="31103"/>
                    <a:pt x="14608" y="31103"/>
                  </a:cubicBezTo>
                  <a:cubicBezTo>
                    <a:pt x="14656" y="31103"/>
                    <a:pt x="14704" y="31102"/>
                    <a:pt x="14750" y="31101"/>
                  </a:cubicBezTo>
                  <a:cubicBezTo>
                    <a:pt x="14891" y="31085"/>
                    <a:pt x="15048" y="30474"/>
                    <a:pt x="15173" y="30458"/>
                  </a:cubicBezTo>
                  <a:cubicBezTo>
                    <a:pt x="15328" y="30458"/>
                    <a:pt x="15452" y="31038"/>
                    <a:pt x="15591" y="31038"/>
                  </a:cubicBezTo>
                  <a:cubicBezTo>
                    <a:pt x="15593" y="31038"/>
                    <a:pt x="15595" y="31038"/>
                    <a:pt x="15597" y="31038"/>
                  </a:cubicBezTo>
                  <a:cubicBezTo>
                    <a:pt x="19437" y="30662"/>
                    <a:pt x="24343" y="28891"/>
                    <a:pt x="24343" y="28891"/>
                  </a:cubicBezTo>
                  <a:cubicBezTo>
                    <a:pt x="24891" y="22574"/>
                    <a:pt x="23042" y="10160"/>
                    <a:pt x="23308" y="9752"/>
                  </a:cubicBezTo>
                  <a:cubicBezTo>
                    <a:pt x="23330" y="9720"/>
                    <a:pt x="23365" y="9706"/>
                    <a:pt x="23411" y="9706"/>
                  </a:cubicBezTo>
                  <a:cubicBezTo>
                    <a:pt x="23951" y="9706"/>
                    <a:pt x="25989" y="11743"/>
                    <a:pt x="25989" y="11743"/>
                  </a:cubicBezTo>
                  <a:lnTo>
                    <a:pt x="29500" y="5630"/>
                  </a:lnTo>
                  <a:cubicBezTo>
                    <a:pt x="26089" y="1836"/>
                    <a:pt x="19940" y="1"/>
                    <a:pt x="14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4214575" y="1576700"/>
              <a:ext cx="10600" cy="703800"/>
            </a:xfrm>
            <a:custGeom>
              <a:rect b="b" l="l" r="r" t="t"/>
              <a:pathLst>
                <a:path extrusionOk="0" h="28152" w="424">
                  <a:moveTo>
                    <a:pt x="424" y="0"/>
                  </a:moveTo>
                  <a:cubicBezTo>
                    <a:pt x="283" y="63"/>
                    <a:pt x="142" y="110"/>
                    <a:pt x="1" y="157"/>
                  </a:cubicBezTo>
                  <a:lnTo>
                    <a:pt x="1" y="27979"/>
                  </a:lnTo>
                  <a:cubicBezTo>
                    <a:pt x="142" y="28026"/>
                    <a:pt x="283" y="28089"/>
                    <a:pt x="424" y="2815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4262775" y="1561800"/>
              <a:ext cx="10600" cy="737125"/>
            </a:xfrm>
            <a:custGeom>
              <a:rect b="b" l="l" r="r" t="t"/>
              <a:pathLst>
                <a:path extrusionOk="0" h="29485" w="424">
                  <a:moveTo>
                    <a:pt x="424" y="1"/>
                  </a:moveTo>
                  <a:cubicBezTo>
                    <a:pt x="283" y="32"/>
                    <a:pt x="142" y="64"/>
                    <a:pt x="1" y="111"/>
                  </a:cubicBezTo>
                  <a:lnTo>
                    <a:pt x="1" y="29328"/>
                  </a:lnTo>
                  <a:cubicBezTo>
                    <a:pt x="142" y="29375"/>
                    <a:pt x="283" y="29422"/>
                    <a:pt x="424" y="29484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4310975" y="1552025"/>
              <a:ext cx="10600" cy="762175"/>
            </a:xfrm>
            <a:custGeom>
              <a:rect b="b" l="l" r="r" t="t"/>
              <a:pathLst>
                <a:path extrusionOk="0" h="30487" w="424">
                  <a:moveTo>
                    <a:pt x="424" y="0"/>
                  </a:moveTo>
                  <a:cubicBezTo>
                    <a:pt x="283" y="16"/>
                    <a:pt x="142" y="31"/>
                    <a:pt x="1" y="63"/>
                  </a:cubicBezTo>
                  <a:lnTo>
                    <a:pt x="1" y="30361"/>
                  </a:lnTo>
                  <a:cubicBezTo>
                    <a:pt x="142" y="30393"/>
                    <a:pt x="283" y="30440"/>
                    <a:pt x="424" y="30487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4359175" y="1547700"/>
              <a:ext cx="10600" cy="776300"/>
            </a:xfrm>
            <a:custGeom>
              <a:rect b="b" l="l" r="r" t="t"/>
              <a:pathLst>
                <a:path extrusionOk="0" h="31052" w="424">
                  <a:moveTo>
                    <a:pt x="424" y="1"/>
                  </a:moveTo>
                  <a:cubicBezTo>
                    <a:pt x="283" y="1"/>
                    <a:pt x="142" y="16"/>
                    <a:pt x="1" y="16"/>
                  </a:cubicBezTo>
                  <a:lnTo>
                    <a:pt x="1" y="30989"/>
                  </a:lnTo>
                  <a:cubicBezTo>
                    <a:pt x="157" y="31004"/>
                    <a:pt x="298" y="31036"/>
                    <a:pt x="424" y="3105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4407775" y="1547700"/>
              <a:ext cx="10200" cy="775525"/>
            </a:xfrm>
            <a:custGeom>
              <a:rect b="b" l="l" r="r" t="t"/>
              <a:pathLst>
                <a:path extrusionOk="0" h="31021" w="408">
                  <a:moveTo>
                    <a:pt x="0" y="1"/>
                  </a:moveTo>
                  <a:lnTo>
                    <a:pt x="0" y="30957"/>
                  </a:lnTo>
                  <a:cubicBezTo>
                    <a:pt x="16" y="31004"/>
                    <a:pt x="47" y="31020"/>
                    <a:pt x="79" y="31020"/>
                  </a:cubicBezTo>
                  <a:cubicBezTo>
                    <a:pt x="188" y="31004"/>
                    <a:pt x="298" y="31004"/>
                    <a:pt x="408" y="30989"/>
                  </a:cubicBezTo>
                  <a:lnTo>
                    <a:pt x="408" y="16"/>
                  </a:lnTo>
                  <a:cubicBezTo>
                    <a:pt x="267" y="16"/>
                    <a:pt x="12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4455975" y="1551225"/>
              <a:ext cx="10200" cy="765325"/>
            </a:xfrm>
            <a:custGeom>
              <a:rect b="b" l="l" r="r" t="t"/>
              <a:pathLst>
                <a:path extrusionOk="0" h="30613" w="408">
                  <a:moveTo>
                    <a:pt x="0" y="1"/>
                  </a:moveTo>
                  <a:lnTo>
                    <a:pt x="0" y="30613"/>
                  </a:lnTo>
                  <a:cubicBezTo>
                    <a:pt x="126" y="30597"/>
                    <a:pt x="267" y="30566"/>
                    <a:pt x="408" y="30534"/>
                  </a:cubicBezTo>
                  <a:lnTo>
                    <a:pt x="408" y="63"/>
                  </a:lnTo>
                  <a:cubicBezTo>
                    <a:pt x="267" y="32"/>
                    <a:pt x="126" y="1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4504175" y="1558675"/>
              <a:ext cx="10200" cy="747700"/>
            </a:xfrm>
            <a:custGeom>
              <a:rect b="b" l="l" r="r" t="t"/>
              <a:pathLst>
                <a:path extrusionOk="0" h="29908" w="408">
                  <a:moveTo>
                    <a:pt x="0" y="0"/>
                  </a:moveTo>
                  <a:lnTo>
                    <a:pt x="0" y="29907"/>
                  </a:lnTo>
                  <a:cubicBezTo>
                    <a:pt x="141" y="29876"/>
                    <a:pt x="282" y="29844"/>
                    <a:pt x="408" y="29813"/>
                  </a:cubicBezTo>
                  <a:lnTo>
                    <a:pt x="408" y="95"/>
                  </a:lnTo>
                  <a:cubicBezTo>
                    <a:pt x="267" y="63"/>
                    <a:pt x="141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4552375" y="1570050"/>
              <a:ext cx="10200" cy="723775"/>
            </a:xfrm>
            <a:custGeom>
              <a:rect b="b" l="l" r="r" t="t"/>
              <a:pathLst>
                <a:path extrusionOk="0" h="28951" w="408">
                  <a:moveTo>
                    <a:pt x="0" y="0"/>
                  </a:moveTo>
                  <a:lnTo>
                    <a:pt x="0" y="28950"/>
                  </a:lnTo>
                  <a:cubicBezTo>
                    <a:pt x="141" y="28903"/>
                    <a:pt x="282" y="28872"/>
                    <a:pt x="408" y="28825"/>
                  </a:cubicBezTo>
                  <a:lnTo>
                    <a:pt x="408" y="125"/>
                  </a:lnTo>
                  <a:cubicBezTo>
                    <a:pt x="266" y="94"/>
                    <a:pt x="141" y="4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4600175" y="1586100"/>
              <a:ext cx="10600" cy="692825"/>
            </a:xfrm>
            <a:custGeom>
              <a:rect b="b" l="l" r="r" t="t"/>
              <a:pathLst>
                <a:path extrusionOk="0" h="27713" w="424">
                  <a:moveTo>
                    <a:pt x="16" y="1"/>
                  </a:moveTo>
                  <a:lnTo>
                    <a:pt x="16" y="27713"/>
                  </a:lnTo>
                  <a:cubicBezTo>
                    <a:pt x="157" y="27666"/>
                    <a:pt x="298" y="27619"/>
                    <a:pt x="423" y="27587"/>
                  </a:cubicBezTo>
                  <a:lnTo>
                    <a:pt x="423" y="12603"/>
                  </a:lnTo>
                  <a:cubicBezTo>
                    <a:pt x="188" y="10111"/>
                    <a:pt x="0" y="8355"/>
                    <a:pt x="94" y="8198"/>
                  </a:cubicBezTo>
                  <a:cubicBezTo>
                    <a:pt x="116" y="8163"/>
                    <a:pt x="153" y="8147"/>
                    <a:pt x="201" y="8147"/>
                  </a:cubicBezTo>
                  <a:cubicBezTo>
                    <a:pt x="261" y="8147"/>
                    <a:pt x="337" y="8171"/>
                    <a:pt x="423" y="8214"/>
                  </a:cubicBezTo>
                  <a:lnTo>
                    <a:pt x="423" y="173"/>
                  </a:lnTo>
                  <a:cubicBezTo>
                    <a:pt x="298" y="110"/>
                    <a:pt x="157" y="48"/>
                    <a:pt x="16" y="1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4648750" y="1607275"/>
              <a:ext cx="10225" cy="223375"/>
            </a:xfrm>
            <a:custGeom>
              <a:rect b="b" l="l" r="r" t="t"/>
              <a:pathLst>
                <a:path extrusionOk="0" h="8935" w="409">
                  <a:moveTo>
                    <a:pt x="1" y="0"/>
                  </a:moveTo>
                  <a:lnTo>
                    <a:pt x="1" y="8543"/>
                  </a:lnTo>
                  <a:cubicBezTo>
                    <a:pt x="142" y="8684"/>
                    <a:pt x="299" y="8825"/>
                    <a:pt x="408" y="8934"/>
                  </a:cubicBezTo>
                  <a:lnTo>
                    <a:pt x="408" y="220"/>
                  </a:lnTo>
                  <a:cubicBezTo>
                    <a:pt x="283" y="141"/>
                    <a:pt x="142" y="78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4696950" y="1635875"/>
              <a:ext cx="10625" cy="157550"/>
            </a:xfrm>
            <a:custGeom>
              <a:rect b="b" l="l" r="r" t="t"/>
              <a:pathLst>
                <a:path extrusionOk="0" h="6302" w="425">
                  <a:moveTo>
                    <a:pt x="1" y="0"/>
                  </a:moveTo>
                  <a:lnTo>
                    <a:pt x="1" y="6301"/>
                  </a:lnTo>
                  <a:lnTo>
                    <a:pt x="424" y="5565"/>
                  </a:lnTo>
                  <a:lnTo>
                    <a:pt x="424" y="298"/>
                  </a:lnTo>
                  <a:cubicBezTo>
                    <a:pt x="283" y="188"/>
                    <a:pt x="142" y="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4166375" y="1596675"/>
              <a:ext cx="10600" cy="203400"/>
            </a:xfrm>
            <a:custGeom>
              <a:rect b="b" l="l" r="r" t="t"/>
              <a:pathLst>
                <a:path extrusionOk="0" h="8136" w="424">
                  <a:moveTo>
                    <a:pt x="424" y="1"/>
                  </a:moveTo>
                  <a:cubicBezTo>
                    <a:pt x="283" y="64"/>
                    <a:pt x="142" y="126"/>
                    <a:pt x="1" y="189"/>
                  </a:cubicBezTo>
                  <a:lnTo>
                    <a:pt x="1" y="8136"/>
                  </a:lnTo>
                  <a:cubicBezTo>
                    <a:pt x="173" y="8042"/>
                    <a:pt x="314" y="7963"/>
                    <a:pt x="424" y="7901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4118175" y="1620200"/>
              <a:ext cx="10625" cy="211225"/>
            </a:xfrm>
            <a:custGeom>
              <a:rect b="b" l="l" r="r" t="t"/>
              <a:pathLst>
                <a:path extrusionOk="0" h="8449" w="425">
                  <a:moveTo>
                    <a:pt x="424" y="0"/>
                  </a:moveTo>
                  <a:cubicBezTo>
                    <a:pt x="283" y="79"/>
                    <a:pt x="142" y="157"/>
                    <a:pt x="1" y="235"/>
                  </a:cubicBezTo>
                  <a:lnTo>
                    <a:pt x="1" y="8449"/>
                  </a:lnTo>
                  <a:cubicBezTo>
                    <a:pt x="142" y="8339"/>
                    <a:pt x="283" y="8229"/>
                    <a:pt x="424" y="8120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4069975" y="1647625"/>
              <a:ext cx="10625" cy="156375"/>
            </a:xfrm>
            <a:custGeom>
              <a:rect b="b" l="l" r="r" t="t"/>
              <a:pathLst>
                <a:path extrusionOk="0" h="6255" w="425">
                  <a:moveTo>
                    <a:pt x="424" y="1"/>
                  </a:moveTo>
                  <a:cubicBezTo>
                    <a:pt x="283" y="95"/>
                    <a:pt x="142" y="173"/>
                    <a:pt x="1" y="251"/>
                  </a:cubicBezTo>
                  <a:lnTo>
                    <a:pt x="1" y="5612"/>
                  </a:lnTo>
                  <a:cubicBezTo>
                    <a:pt x="158" y="5847"/>
                    <a:pt x="299" y="6051"/>
                    <a:pt x="424" y="6255"/>
                  </a:cubicBezTo>
                  <a:lnTo>
                    <a:pt x="424" y="1"/>
                  </a:lnTo>
                  <a:close/>
                </a:path>
              </a:pathLst>
            </a:custGeom>
            <a:solidFill>
              <a:srgbClr val="000000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4279625" y="1560625"/>
              <a:ext cx="54100" cy="63525"/>
            </a:xfrm>
            <a:custGeom>
              <a:rect b="b" l="l" r="r" t="t"/>
              <a:pathLst>
                <a:path extrusionOk="0" h="2541" w="2164">
                  <a:moveTo>
                    <a:pt x="1" y="1"/>
                  </a:moveTo>
                  <a:lnTo>
                    <a:pt x="988" y="2540"/>
                  </a:lnTo>
                  <a:lnTo>
                    <a:pt x="2164" y="16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4407775" y="1553975"/>
              <a:ext cx="56825" cy="69000"/>
            </a:xfrm>
            <a:custGeom>
              <a:rect b="b" l="l" r="r" t="t"/>
              <a:pathLst>
                <a:path extrusionOk="0" h="2760" w="2273">
                  <a:moveTo>
                    <a:pt x="2273" y="0"/>
                  </a:moveTo>
                  <a:lnTo>
                    <a:pt x="0" y="1787"/>
                  </a:lnTo>
                  <a:lnTo>
                    <a:pt x="1505" y="275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3993975" y="1680925"/>
              <a:ext cx="121100" cy="182250"/>
            </a:xfrm>
            <a:custGeom>
              <a:rect b="b" l="l" r="r" t="t"/>
              <a:pathLst>
                <a:path extrusionOk="0" h="7290" w="4844">
                  <a:moveTo>
                    <a:pt x="1348" y="1"/>
                  </a:moveTo>
                  <a:lnTo>
                    <a:pt x="0" y="894"/>
                  </a:lnTo>
                  <a:lnTo>
                    <a:pt x="3542" y="7289"/>
                  </a:lnTo>
                  <a:lnTo>
                    <a:pt x="4843" y="6192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4041000" y="1665250"/>
              <a:ext cx="95625" cy="160300"/>
            </a:xfrm>
            <a:custGeom>
              <a:rect b="b" l="l" r="r" t="t"/>
              <a:pathLst>
                <a:path extrusionOk="0" h="6412" w="3825">
                  <a:moveTo>
                    <a:pt x="408" y="0"/>
                  </a:moveTo>
                  <a:cubicBezTo>
                    <a:pt x="408" y="0"/>
                    <a:pt x="408" y="0"/>
                    <a:pt x="408" y="1"/>
                  </a:cubicBezTo>
                  <a:cubicBezTo>
                    <a:pt x="408" y="79"/>
                    <a:pt x="0" y="252"/>
                    <a:pt x="0" y="252"/>
                  </a:cubicBezTo>
                  <a:lnTo>
                    <a:pt x="3433" y="6412"/>
                  </a:lnTo>
                  <a:lnTo>
                    <a:pt x="3825" y="6098"/>
                  </a:lnTo>
                  <a:cubicBezTo>
                    <a:pt x="3825" y="6098"/>
                    <a:pt x="451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4453625" y="1732275"/>
              <a:ext cx="235125" cy="551350"/>
            </a:xfrm>
            <a:custGeom>
              <a:rect b="b" l="l" r="r" t="t"/>
              <a:pathLst>
                <a:path extrusionOk="0" h="22054" w="9405">
                  <a:moveTo>
                    <a:pt x="4906" y="0"/>
                  </a:moveTo>
                  <a:cubicBezTo>
                    <a:pt x="5674" y="5079"/>
                    <a:pt x="5847" y="10565"/>
                    <a:pt x="6097" y="13950"/>
                  </a:cubicBezTo>
                  <a:cubicBezTo>
                    <a:pt x="6129" y="14342"/>
                    <a:pt x="6144" y="14703"/>
                    <a:pt x="6160" y="15079"/>
                  </a:cubicBezTo>
                  <a:cubicBezTo>
                    <a:pt x="5126" y="19860"/>
                    <a:pt x="0" y="20204"/>
                    <a:pt x="1630" y="21490"/>
                  </a:cubicBezTo>
                  <a:cubicBezTo>
                    <a:pt x="1713" y="21556"/>
                    <a:pt x="1821" y="21585"/>
                    <a:pt x="1950" y="21585"/>
                  </a:cubicBezTo>
                  <a:cubicBezTo>
                    <a:pt x="2919" y="21585"/>
                    <a:pt x="5043" y="19938"/>
                    <a:pt x="5976" y="19938"/>
                  </a:cubicBezTo>
                  <a:cubicBezTo>
                    <a:pt x="5980" y="19938"/>
                    <a:pt x="5984" y="19938"/>
                    <a:pt x="5988" y="19938"/>
                  </a:cubicBezTo>
                  <a:cubicBezTo>
                    <a:pt x="5894" y="20675"/>
                    <a:pt x="5784" y="21380"/>
                    <a:pt x="5627" y="22054"/>
                  </a:cubicBezTo>
                  <a:cubicBezTo>
                    <a:pt x="6474" y="21787"/>
                    <a:pt x="6991" y="21599"/>
                    <a:pt x="6991" y="21599"/>
                  </a:cubicBezTo>
                  <a:cubicBezTo>
                    <a:pt x="7539" y="15283"/>
                    <a:pt x="5690" y="2869"/>
                    <a:pt x="5956" y="2461"/>
                  </a:cubicBezTo>
                  <a:cubicBezTo>
                    <a:pt x="5979" y="2427"/>
                    <a:pt x="6016" y="2411"/>
                    <a:pt x="6063" y="2411"/>
                  </a:cubicBezTo>
                  <a:cubicBezTo>
                    <a:pt x="6609" y="2411"/>
                    <a:pt x="8637" y="4452"/>
                    <a:pt x="8637" y="4452"/>
                  </a:cubicBezTo>
                  <a:lnTo>
                    <a:pt x="9405" y="3119"/>
                  </a:lnTo>
                  <a:cubicBezTo>
                    <a:pt x="7869" y="1912"/>
                    <a:pt x="6301" y="659"/>
                    <a:pt x="5079" y="79"/>
                  </a:cubicBezTo>
                  <a:cubicBezTo>
                    <a:pt x="5016" y="47"/>
                    <a:pt x="4969" y="16"/>
                    <a:pt x="490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4084100" y="1738925"/>
              <a:ext cx="237100" cy="542350"/>
            </a:xfrm>
            <a:custGeom>
              <a:rect b="b" l="l" r="r" t="t"/>
              <a:pathLst>
                <a:path extrusionOk="0" h="21694" w="9484">
                  <a:moveTo>
                    <a:pt x="4906" y="1"/>
                  </a:moveTo>
                  <a:lnTo>
                    <a:pt x="4906" y="1"/>
                  </a:lnTo>
                  <a:cubicBezTo>
                    <a:pt x="4123" y="628"/>
                    <a:pt x="3151" y="1239"/>
                    <a:pt x="2132" y="1819"/>
                  </a:cubicBezTo>
                  <a:cubicBezTo>
                    <a:pt x="1380" y="2242"/>
                    <a:pt x="674" y="2618"/>
                    <a:pt x="0" y="2916"/>
                  </a:cubicBezTo>
                  <a:cubicBezTo>
                    <a:pt x="549" y="3700"/>
                    <a:pt x="941" y="4186"/>
                    <a:pt x="941" y="4186"/>
                  </a:cubicBezTo>
                  <a:cubicBezTo>
                    <a:pt x="1897" y="3214"/>
                    <a:pt x="3966" y="2195"/>
                    <a:pt x="3966" y="2195"/>
                  </a:cubicBezTo>
                  <a:lnTo>
                    <a:pt x="3966" y="2195"/>
                  </a:lnTo>
                  <a:cubicBezTo>
                    <a:pt x="3480" y="5283"/>
                    <a:pt x="4342" y="17603"/>
                    <a:pt x="4123" y="21114"/>
                  </a:cubicBezTo>
                  <a:cubicBezTo>
                    <a:pt x="4123" y="21114"/>
                    <a:pt x="4655" y="21349"/>
                    <a:pt x="5471" y="21694"/>
                  </a:cubicBezTo>
                  <a:cubicBezTo>
                    <a:pt x="5079" y="20064"/>
                    <a:pt x="4859" y="18261"/>
                    <a:pt x="4859" y="16286"/>
                  </a:cubicBezTo>
                  <a:cubicBezTo>
                    <a:pt x="4859" y="15346"/>
                    <a:pt x="4859" y="14343"/>
                    <a:pt x="4828" y="13308"/>
                  </a:cubicBezTo>
                  <a:cubicBezTo>
                    <a:pt x="5584" y="13308"/>
                    <a:pt x="7261" y="14833"/>
                    <a:pt x="8040" y="14833"/>
                  </a:cubicBezTo>
                  <a:cubicBezTo>
                    <a:pt x="8165" y="14833"/>
                    <a:pt x="8267" y="14794"/>
                    <a:pt x="8339" y="14703"/>
                  </a:cubicBezTo>
                  <a:cubicBezTo>
                    <a:pt x="9483" y="13292"/>
                    <a:pt x="6176" y="11537"/>
                    <a:pt x="4750" y="8386"/>
                  </a:cubicBezTo>
                  <a:cubicBezTo>
                    <a:pt x="4702" y="5581"/>
                    <a:pt x="4718" y="2697"/>
                    <a:pt x="4906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4252600" y="1963825"/>
              <a:ext cx="349625" cy="127900"/>
            </a:xfrm>
            <a:custGeom>
              <a:rect b="b" l="l" r="r" t="t"/>
              <a:pathLst>
                <a:path extrusionOk="0" h="5116" w="13985">
                  <a:moveTo>
                    <a:pt x="1985" y="0"/>
                  </a:moveTo>
                  <a:cubicBezTo>
                    <a:pt x="1981" y="0"/>
                    <a:pt x="1978" y="1"/>
                    <a:pt x="1975" y="2"/>
                  </a:cubicBezTo>
                  <a:cubicBezTo>
                    <a:pt x="0" y="785"/>
                    <a:pt x="6348" y="5002"/>
                    <a:pt x="8605" y="5112"/>
                  </a:cubicBezTo>
                  <a:cubicBezTo>
                    <a:pt x="8654" y="5114"/>
                    <a:pt x="8703" y="5115"/>
                    <a:pt x="8753" y="5115"/>
                  </a:cubicBezTo>
                  <a:cubicBezTo>
                    <a:pt x="10694" y="5115"/>
                    <a:pt x="13984" y="3399"/>
                    <a:pt x="13013" y="3399"/>
                  </a:cubicBezTo>
                  <a:cubicBezTo>
                    <a:pt x="12835" y="3399"/>
                    <a:pt x="12517" y="3456"/>
                    <a:pt x="12022" y="3591"/>
                  </a:cubicBezTo>
                  <a:cubicBezTo>
                    <a:pt x="11732" y="3671"/>
                    <a:pt x="11416" y="3707"/>
                    <a:pt x="11081" y="3707"/>
                  </a:cubicBezTo>
                  <a:cubicBezTo>
                    <a:pt x="7687" y="3707"/>
                    <a:pt x="2325" y="0"/>
                    <a:pt x="198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4199700" y="1575525"/>
              <a:ext cx="27050" cy="124650"/>
            </a:xfrm>
            <a:custGeom>
              <a:rect b="b" l="l" r="r" t="t"/>
              <a:pathLst>
                <a:path extrusionOk="0" h="4986" w="1082">
                  <a:moveTo>
                    <a:pt x="1082" y="0"/>
                  </a:moveTo>
                  <a:lnTo>
                    <a:pt x="0" y="392"/>
                  </a:lnTo>
                  <a:cubicBezTo>
                    <a:pt x="0" y="392"/>
                    <a:pt x="879" y="4986"/>
                    <a:pt x="893" y="4986"/>
                  </a:cubicBezTo>
                  <a:cubicBezTo>
                    <a:pt x="893" y="4986"/>
                    <a:pt x="894" y="4986"/>
                    <a:pt x="894" y="4985"/>
                  </a:cubicBezTo>
                  <a:cubicBezTo>
                    <a:pt x="894" y="4907"/>
                    <a:pt x="1082" y="1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4532375" y="1564550"/>
              <a:ext cx="26275" cy="123475"/>
            </a:xfrm>
            <a:custGeom>
              <a:rect b="b" l="l" r="r" t="t"/>
              <a:pathLst>
                <a:path extrusionOk="0" h="4939" w="105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43" y="4860"/>
                    <a:pt x="643" y="4938"/>
                  </a:cubicBezTo>
                  <a:cubicBezTo>
                    <a:pt x="643" y="4939"/>
                    <a:pt x="644" y="4939"/>
                    <a:pt x="644" y="4939"/>
                  </a:cubicBezTo>
                  <a:cubicBezTo>
                    <a:pt x="665" y="4939"/>
                    <a:pt x="1051" y="298"/>
                    <a:pt x="1051" y="29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4443825" y="1782025"/>
              <a:ext cx="61150" cy="86250"/>
            </a:xfrm>
            <a:custGeom>
              <a:rect b="b" l="l" r="r" t="t"/>
              <a:pathLst>
                <a:path extrusionOk="0" h="3450" w="2446">
                  <a:moveTo>
                    <a:pt x="2273" y="1"/>
                  </a:moveTo>
                  <a:lnTo>
                    <a:pt x="0" y="64"/>
                  </a:lnTo>
                  <a:lnTo>
                    <a:pt x="94" y="2133"/>
                  </a:lnTo>
                  <a:lnTo>
                    <a:pt x="1380" y="2101"/>
                  </a:lnTo>
                  <a:lnTo>
                    <a:pt x="1395" y="2571"/>
                  </a:lnTo>
                  <a:lnTo>
                    <a:pt x="110" y="2603"/>
                  </a:lnTo>
                  <a:lnTo>
                    <a:pt x="141" y="3449"/>
                  </a:lnTo>
                  <a:lnTo>
                    <a:pt x="2038" y="3402"/>
                  </a:lnTo>
                  <a:cubicBezTo>
                    <a:pt x="2289" y="3386"/>
                    <a:pt x="2445" y="3214"/>
                    <a:pt x="2430" y="2963"/>
                  </a:cubicBezTo>
                  <a:lnTo>
                    <a:pt x="2367" y="1647"/>
                  </a:lnTo>
                  <a:cubicBezTo>
                    <a:pt x="2367" y="1412"/>
                    <a:pt x="2179" y="1239"/>
                    <a:pt x="1944" y="1239"/>
                  </a:cubicBezTo>
                  <a:lnTo>
                    <a:pt x="1066" y="1270"/>
                  </a:lnTo>
                  <a:lnTo>
                    <a:pt x="1050" y="879"/>
                  </a:lnTo>
                  <a:lnTo>
                    <a:pt x="2163" y="863"/>
                  </a:lnTo>
                  <a:lnTo>
                    <a:pt x="2304" y="424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4509250" y="1780075"/>
              <a:ext cx="61175" cy="86225"/>
            </a:xfrm>
            <a:custGeom>
              <a:rect b="b" l="l" r="r" t="t"/>
              <a:pathLst>
                <a:path extrusionOk="0" h="3449" w="2447">
                  <a:moveTo>
                    <a:pt x="2289" y="0"/>
                  </a:moveTo>
                  <a:lnTo>
                    <a:pt x="1" y="63"/>
                  </a:lnTo>
                  <a:lnTo>
                    <a:pt x="95" y="2148"/>
                  </a:lnTo>
                  <a:lnTo>
                    <a:pt x="1380" y="2101"/>
                  </a:lnTo>
                  <a:lnTo>
                    <a:pt x="1412" y="2571"/>
                  </a:lnTo>
                  <a:lnTo>
                    <a:pt x="126" y="2618"/>
                  </a:lnTo>
                  <a:lnTo>
                    <a:pt x="158" y="3449"/>
                  </a:lnTo>
                  <a:lnTo>
                    <a:pt x="2054" y="3402"/>
                  </a:lnTo>
                  <a:cubicBezTo>
                    <a:pt x="2289" y="3402"/>
                    <a:pt x="2446" y="3214"/>
                    <a:pt x="2446" y="2963"/>
                  </a:cubicBezTo>
                  <a:lnTo>
                    <a:pt x="2383" y="1662"/>
                  </a:lnTo>
                  <a:cubicBezTo>
                    <a:pt x="2368" y="1422"/>
                    <a:pt x="2210" y="1253"/>
                    <a:pt x="1990" y="1253"/>
                  </a:cubicBezTo>
                  <a:cubicBezTo>
                    <a:pt x="1980" y="1253"/>
                    <a:pt x="1970" y="1254"/>
                    <a:pt x="1960" y="1254"/>
                  </a:cubicBezTo>
                  <a:lnTo>
                    <a:pt x="1082" y="1270"/>
                  </a:lnTo>
                  <a:lnTo>
                    <a:pt x="1067" y="894"/>
                  </a:lnTo>
                  <a:lnTo>
                    <a:pt x="2164" y="863"/>
                  </a:lnTo>
                  <a:lnTo>
                    <a:pt x="2305" y="424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4369750" y="1614325"/>
              <a:ext cx="32175" cy="694775"/>
            </a:xfrm>
            <a:custGeom>
              <a:rect b="b" l="l" r="r" t="t"/>
              <a:pathLst>
                <a:path extrusionOk="0" h="27791" w="1287">
                  <a:moveTo>
                    <a:pt x="220" y="0"/>
                  </a:moveTo>
                  <a:lnTo>
                    <a:pt x="1" y="16"/>
                  </a:lnTo>
                  <a:lnTo>
                    <a:pt x="1082" y="27791"/>
                  </a:lnTo>
                  <a:lnTo>
                    <a:pt x="1286" y="2777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4287475" y="1540725"/>
              <a:ext cx="182625" cy="79900"/>
            </a:xfrm>
            <a:custGeom>
              <a:rect b="b" l="l" r="r" t="t"/>
              <a:pathLst>
                <a:path extrusionOk="0" h="3196" w="7305">
                  <a:moveTo>
                    <a:pt x="3662" y="1"/>
                  </a:moveTo>
                  <a:cubicBezTo>
                    <a:pt x="2158" y="1"/>
                    <a:pt x="717" y="268"/>
                    <a:pt x="0" y="656"/>
                  </a:cubicBezTo>
                  <a:cubicBezTo>
                    <a:pt x="0" y="656"/>
                    <a:pt x="1975" y="2960"/>
                    <a:pt x="3354" y="3195"/>
                  </a:cubicBezTo>
                  <a:cubicBezTo>
                    <a:pt x="4170" y="2913"/>
                    <a:pt x="7304" y="609"/>
                    <a:pt x="6364" y="342"/>
                  </a:cubicBezTo>
                  <a:cubicBezTo>
                    <a:pt x="5544" y="103"/>
                    <a:pt x="4591" y="1"/>
                    <a:pt x="36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4272975" y="1528100"/>
              <a:ext cx="52525" cy="79575"/>
            </a:xfrm>
            <a:custGeom>
              <a:rect b="b" l="l" r="r" t="t"/>
              <a:pathLst>
                <a:path extrusionOk="0" h="3183" w="2101">
                  <a:moveTo>
                    <a:pt x="1646" y="1"/>
                  </a:moveTo>
                  <a:lnTo>
                    <a:pt x="0" y="1035"/>
                  </a:lnTo>
                  <a:lnTo>
                    <a:pt x="1442" y="3183"/>
                  </a:lnTo>
                  <a:lnTo>
                    <a:pt x="2101" y="272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4415200" y="1528100"/>
              <a:ext cx="58825" cy="77225"/>
            </a:xfrm>
            <a:custGeom>
              <a:rect b="b" l="l" r="r" t="t"/>
              <a:pathLst>
                <a:path extrusionOk="0" h="3089" w="2353">
                  <a:moveTo>
                    <a:pt x="847" y="1"/>
                  </a:moveTo>
                  <a:lnTo>
                    <a:pt x="1" y="2524"/>
                  </a:lnTo>
                  <a:lnTo>
                    <a:pt x="785" y="3089"/>
                  </a:lnTo>
                  <a:lnTo>
                    <a:pt x="2352" y="1035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4436775" y="1869425"/>
              <a:ext cx="139125" cy="66625"/>
            </a:xfrm>
            <a:custGeom>
              <a:rect b="b" l="l" r="r" t="t"/>
              <a:pathLst>
                <a:path extrusionOk="0" h="2665" w="5565">
                  <a:moveTo>
                    <a:pt x="5564" y="0"/>
                  </a:moveTo>
                  <a:cubicBezTo>
                    <a:pt x="5564" y="0"/>
                    <a:pt x="5205" y="719"/>
                    <a:pt x="4362" y="719"/>
                  </a:cubicBezTo>
                  <a:cubicBezTo>
                    <a:pt x="4163" y="719"/>
                    <a:pt x="3938" y="679"/>
                    <a:pt x="3684" y="580"/>
                  </a:cubicBezTo>
                  <a:cubicBezTo>
                    <a:pt x="3412" y="475"/>
                    <a:pt x="3120" y="430"/>
                    <a:pt x="2824" y="430"/>
                  </a:cubicBezTo>
                  <a:cubicBezTo>
                    <a:pt x="1668" y="430"/>
                    <a:pt x="437" y="1112"/>
                    <a:pt x="0" y="1536"/>
                  </a:cubicBezTo>
                  <a:lnTo>
                    <a:pt x="502" y="2665"/>
                  </a:lnTo>
                  <a:cubicBezTo>
                    <a:pt x="502" y="2665"/>
                    <a:pt x="1382" y="1248"/>
                    <a:pt x="2833" y="1248"/>
                  </a:cubicBezTo>
                  <a:cubicBezTo>
                    <a:pt x="2990" y="1248"/>
                    <a:pt x="3153" y="1264"/>
                    <a:pt x="3323" y="1301"/>
                  </a:cubicBezTo>
                  <a:cubicBezTo>
                    <a:pt x="3500" y="1339"/>
                    <a:pt x="3664" y="1356"/>
                    <a:pt x="3816" y="1356"/>
                  </a:cubicBezTo>
                  <a:cubicBezTo>
                    <a:pt x="5171" y="1356"/>
                    <a:pt x="5564" y="1"/>
                    <a:pt x="5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4446175" y="1733825"/>
              <a:ext cx="94850" cy="32550"/>
            </a:xfrm>
            <a:custGeom>
              <a:rect b="b" l="l" r="r" t="t"/>
              <a:pathLst>
                <a:path extrusionOk="0" h="1302" w="3794">
                  <a:moveTo>
                    <a:pt x="3558" y="1"/>
                  </a:moveTo>
                  <a:cubicBezTo>
                    <a:pt x="3558" y="1"/>
                    <a:pt x="2957" y="747"/>
                    <a:pt x="2102" y="747"/>
                  </a:cubicBezTo>
                  <a:cubicBezTo>
                    <a:pt x="1942" y="747"/>
                    <a:pt x="1774" y="721"/>
                    <a:pt x="1599" y="659"/>
                  </a:cubicBezTo>
                  <a:cubicBezTo>
                    <a:pt x="1419" y="597"/>
                    <a:pt x="1256" y="571"/>
                    <a:pt x="1109" y="571"/>
                  </a:cubicBezTo>
                  <a:cubicBezTo>
                    <a:pt x="333" y="571"/>
                    <a:pt x="0" y="1302"/>
                    <a:pt x="0" y="1302"/>
                  </a:cubicBezTo>
                  <a:cubicBezTo>
                    <a:pt x="0" y="1302"/>
                    <a:pt x="260" y="938"/>
                    <a:pt x="735" y="938"/>
                  </a:cubicBezTo>
                  <a:cubicBezTo>
                    <a:pt x="899" y="938"/>
                    <a:pt x="1088" y="981"/>
                    <a:pt x="1301" y="1098"/>
                  </a:cubicBezTo>
                  <a:cubicBezTo>
                    <a:pt x="1548" y="1236"/>
                    <a:pt x="1837" y="1290"/>
                    <a:pt x="2131" y="1290"/>
                  </a:cubicBezTo>
                  <a:cubicBezTo>
                    <a:pt x="2807" y="1290"/>
                    <a:pt x="3509" y="1003"/>
                    <a:pt x="3793" y="785"/>
                  </a:cubicBezTo>
                  <a:lnTo>
                    <a:pt x="35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4055475" y="1790650"/>
              <a:ext cx="59600" cy="72525"/>
            </a:xfrm>
            <a:custGeom>
              <a:rect b="b" l="l" r="r" t="t"/>
              <a:pathLst>
                <a:path extrusionOk="0" h="2901" w="2384">
                  <a:moveTo>
                    <a:pt x="1365" y="1"/>
                  </a:moveTo>
                  <a:cubicBezTo>
                    <a:pt x="973" y="424"/>
                    <a:pt x="503" y="737"/>
                    <a:pt x="1" y="925"/>
                  </a:cubicBezTo>
                  <a:lnTo>
                    <a:pt x="1082" y="2900"/>
                  </a:lnTo>
                  <a:lnTo>
                    <a:pt x="2383" y="180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4105650" y="1782425"/>
              <a:ext cx="30975" cy="43125"/>
            </a:xfrm>
            <a:custGeom>
              <a:rect b="b" l="l" r="r" t="t"/>
              <a:pathLst>
                <a:path extrusionOk="0" h="1725" w="1239">
                  <a:moveTo>
                    <a:pt x="455" y="1"/>
                  </a:moveTo>
                  <a:cubicBezTo>
                    <a:pt x="314" y="79"/>
                    <a:pt x="157" y="142"/>
                    <a:pt x="0" y="204"/>
                  </a:cubicBezTo>
                  <a:lnTo>
                    <a:pt x="847" y="1725"/>
                  </a:lnTo>
                  <a:lnTo>
                    <a:pt x="1239" y="1411"/>
                  </a:lnTo>
                  <a:cubicBezTo>
                    <a:pt x="1239" y="1411"/>
                    <a:pt x="909" y="816"/>
                    <a:pt x="455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4655025" y="1675450"/>
              <a:ext cx="119950" cy="182625"/>
            </a:xfrm>
            <a:custGeom>
              <a:rect b="b" l="l" r="r" t="t"/>
              <a:pathLst>
                <a:path extrusionOk="0" h="7305" w="4798">
                  <a:moveTo>
                    <a:pt x="3606" y="0"/>
                  </a:moveTo>
                  <a:lnTo>
                    <a:pt x="1" y="6082"/>
                  </a:lnTo>
                  <a:lnTo>
                    <a:pt x="1239" y="7305"/>
                  </a:lnTo>
                  <a:lnTo>
                    <a:pt x="4797" y="91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4655025" y="1788700"/>
              <a:ext cx="57625" cy="69375"/>
            </a:xfrm>
            <a:custGeom>
              <a:rect b="b" l="l" r="r" t="t"/>
              <a:pathLst>
                <a:path extrusionOk="0" h="2775" w="2305">
                  <a:moveTo>
                    <a:pt x="925" y="0"/>
                  </a:moveTo>
                  <a:lnTo>
                    <a:pt x="1" y="1552"/>
                  </a:lnTo>
                  <a:lnTo>
                    <a:pt x="1239" y="2775"/>
                  </a:lnTo>
                  <a:lnTo>
                    <a:pt x="2305" y="847"/>
                  </a:lnTo>
                  <a:cubicBezTo>
                    <a:pt x="1803" y="706"/>
                    <a:pt x="1333" y="408"/>
                    <a:pt x="92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4630350" y="1656650"/>
              <a:ext cx="103850" cy="158725"/>
            </a:xfrm>
            <a:custGeom>
              <a:rect b="b" l="l" r="r" t="t"/>
              <a:pathLst>
                <a:path extrusionOk="0" h="6349" w="4154">
                  <a:moveTo>
                    <a:pt x="3715" y="0"/>
                  </a:moveTo>
                  <a:lnTo>
                    <a:pt x="0" y="5925"/>
                  </a:lnTo>
                  <a:lnTo>
                    <a:pt x="470" y="6348"/>
                  </a:lnTo>
                  <a:lnTo>
                    <a:pt x="4154" y="31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4630350" y="1773025"/>
              <a:ext cx="32925" cy="42350"/>
            </a:xfrm>
            <a:custGeom>
              <a:rect b="b" l="l" r="r" t="t"/>
              <a:pathLst>
                <a:path extrusionOk="0" h="1694" w="1317">
                  <a:moveTo>
                    <a:pt x="784" y="0"/>
                  </a:moveTo>
                  <a:lnTo>
                    <a:pt x="0" y="1270"/>
                  </a:lnTo>
                  <a:lnTo>
                    <a:pt x="470" y="1693"/>
                  </a:lnTo>
                  <a:lnTo>
                    <a:pt x="1317" y="314"/>
                  </a:lnTo>
                  <a:cubicBezTo>
                    <a:pt x="1129" y="220"/>
                    <a:pt x="956" y="126"/>
                    <a:pt x="78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cing Sans One"/>
              <a:buNone/>
              <a:defRPr sz="3500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VacFGIRiXpV5iv6lERVmurwp00EMktWj/view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.ece.iastate.edu/sd/sdmay25-11" TargetMode="External"/><Relationship Id="rId4" Type="http://schemas.openxmlformats.org/officeDocument/2006/relationships/hyperlink" Target="https://drive.google.com/drive/folders/1MmfyBQdk-yISoaCBwQt6RgdyciryIDou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7" name="Shape 8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Google Shape;8488;p28"/>
          <p:cNvSpPr txBox="1"/>
          <p:nvPr>
            <p:ph type="ctrTitle"/>
          </p:nvPr>
        </p:nvSpPr>
        <p:spPr>
          <a:xfrm>
            <a:off x="1393200" y="1042425"/>
            <a:ext cx="6357600" cy="217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</a:t>
            </a:r>
            <a:r>
              <a:rPr lang="en">
                <a:solidFill>
                  <a:schemeClr val="dk2"/>
                </a:solidFill>
              </a:rPr>
              <a:t>Updates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489" name="Google Shape;8489;p28"/>
          <p:cNvSpPr txBox="1"/>
          <p:nvPr>
            <p:ph idx="1" type="subTitle"/>
          </p:nvPr>
        </p:nvSpPr>
        <p:spPr>
          <a:xfrm>
            <a:off x="1393200" y="3214125"/>
            <a:ext cx="6357600" cy="4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Slow-Pitch Softball Detection  |  SDMAY25-11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3" name="Shape 8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4" name="Google Shape;8494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Orientation Work</a:t>
            </a:r>
            <a:endParaRPr/>
          </a:p>
        </p:txBody>
      </p:sp>
      <p:pic>
        <p:nvPicPr>
          <p:cNvPr id="8495" name="Google Shape;8495;p29" title="Screen_Recording_20250310_114637~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900" y="1425350"/>
            <a:ext cx="6546200" cy="294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9" name="Shape 8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" name="Google Shape;8500;p30"/>
          <p:cNvSpPr txBox="1"/>
          <p:nvPr>
            <p:ph idx="1" type="body"/>
          </p:nvPr>
        </p:nvSpPr>
        <p:spPr>
          <a:xfrm>
            <a:off x="893750" y="1665850"/>
            <a:ext cx="3902100" cy="224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fix aspect ratio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the grid and line overlays are changed to fit new orientation changes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ensure optimality and make sure it works with IOS as well</a:t>
            </a:r>
            <a:endParaRPr/>
          </a:p>
        </p:txBody>
      </p:sp>
      <p:sp>
        <p:nvSpPr>
          <p:cNvPr id="8501" name="Google Shape;8501;p30"/>
          <p:cNvSpPr txBox="1"/>
          <p:nvPr>
            <p:ph type="title"/>
          </p:nvPr>
        </p:nvSpPr>
        <p:spPr>
          <a:xfrm>
            <a:off x="893750" y="829750"/>
            <a:ext cx="7027500" cy="9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Orientation Changes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5" name="Shape 8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6" name="Google Shape;8506;p31"/>
          <p:cNvSpPr txBox="1"/>
          <p:nvPr>
            <p:ph type="title"/>
          </p:nvPr>
        </p:nvSpPr>
        <p:spPr>
          <a:xfrm>
            <a:off x="893750" y="829750"/>
            <a:ext cx="6889500" cy="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Orientation</a:t>
            </a:r>
            <a:endParaRPr/>
          </a:p>
        </p:txBody>
      </p:sp>
      <p:sp>
        <p:nvSpPr>
          <p:cNvPr id="8507" name="Google Shape;8507;p31"/>
          <p:cNvSpPr txBox="1"/>
          <p:nvPr>
            <p:ph idx="1" type="body"/>
          </p:nvPr>
        </p:nvSpPr>
        <p:spPr>
          <a:xfrm>
            <a:off x="893750" y="1575950"/>
            <a:ext cx="6889500" cy="27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Camera Controller’s takePicture()                      Camera Preview Rotation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Created new extended class: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RotatedCameraController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 Rotates each picture when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capturing an image.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imageStream issues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08" name="Google Shape;85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675" y="1914374"/>
            <a:ext cx="3622950" cy="22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9" name="Google Shape;85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5300" y="3072725"/>
            <a:ext cx="1639375" cy="7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3" name="Shape 8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4" name="Google Shape;8514;p32"/>
          <p:cNvSpPr txBox="1"/>
          <p:nvPr>
            <p:ph idx="1" type="body"/>
          </p:nvPr>
        </p:nvSpPr>
        <p:spPr>
          <a:xfrm>
            <a:off x="893750" y="1960550"/>
            <a:ext cx="3902100" cy="23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Trained on Roboflow dataset from Ethan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Uses yolov8n model for Ultralytics/Flutter compatibility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Much less laggy than previous implementations</a:t>
            </a:r>
            <a:endParaRPr/>
          </a:p>
        </p:txBody>
      </p:sp>
      <p:sp>
        <p:nvSpPr>
          <p:cNvPr id="8515" name="Google Shape;8515;p32"/>
          <p:cNvSpPr txBox="1"/>
          <p:nvPr>
            <p:ph type="title"/>
          </p:nvPr>
        </p:nvSpPr>
        <p:spPr>
          <a:xfrm>
            <a:off x="893750" y="829750"/>
            <a:ext cx="3320100" cy="9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Yolo Model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9" name="Shape 8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0" name="Google Shape;8520;p33"/>
          <p:cNvSpPr txBox="1"/>
          <p:nvPr/>
        </p:nvSpPr>
        <p:spPr>
          <a:xfrm>
            <a:off x="1735150" y="1129225"/>
            <a:ext cx="5623200" cy="23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rPr>
              <a:t>Questions?</a:t>
            </a:r>
            <a:endParaRPr sz="6000">
              <a:solidFill>
                <a:schemeClr val="dk1"/>
              </a:solidFill>
              <a:latin typeface="Racing Sans One"/>
              <a:ea typeface="Racing Sans One"/>
              <a:cs typeface="Racing Sans One"/>
              <a:sym typeface="Racing Sans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acing Sans One"/>
                <a:ea typeface="Racing Sans One"/>
                <a:cs typeface="Racing Sans One"/>
                <a:sym typeface="Racing Sans One"/>
                <a:hlinkClick r:id="rId3"/>
              </a:rPr>
              <a:t>GitHub</a:t>
            </a:r>
            <a:endParaRPr sz="1000">
              <a:solidFill>
                <a:schemeClr val="dk1"/>
              </a:solidFill>
              <a:latin typeface="Racing Sans One"/>
              <a:ea typeface="Racing Sans One"/>
              <a:cs typeface="Racing Sans One"/>
              <a:sym typeface="Racing Sans O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Racing Sans One"/>
                <a:ea typeface="Racing Sans One"/>
                <a:cs typeface="Racing Sans One"/>
                <a:sym typeface="Racing Sans One"/>
                <a:hlinkClick r:id="rId4"/>
              </a:rPr>
              <a:t>Google Drive</a:t>
            </a:r>
            <a:endParaRPr sz="1000">
              <a:solidFill>
                <a:schemeClr val="dk1"/>
              </a:solidFill>
              <a:latin typeface="Racing Sans One"/>
              <a:ea typeface="Racing Sans One"/>
              <a:cs typeface="Racing Sans One"/>
              <a:sym typeface="Racing Sans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orean Baseball Team Company Profile by Slidesgo">
  <a:themeElements>
    <a:clrScheme name="Simple Light">
      <a:dk1>
        <a:srgbClr val="09539E"/>
      </a:dk1>
      <a:lt1>
        <a:srgbClr val="C3D6BC"/>
      </a:lt1>
      <a:dk2>
        <a:srgbClr val="C95353"/>
      </a:dk2>
      <a:lt2>
        <a:srgbClr val="000000"/>
      </a:lt2>
      <a:accent1>
        <a:srgbClr val="BF7679"/>
      </a:accent1>
      <a:accent2>
        <a:srgbClr val="E1E1E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